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46"/>
    <p:sldMasterId id="2147486817" r:id="rId47"/>
    <p:sldMasterId id="2147486832" r:id="rId48"/>
    <p:sldMasterId id="2147486847" r:id="rId49"/>
  </p:sldMasterIdLst>
  <p:notesMasterIdLst>
    <p:notesMasterId r:id="rId69"/>
  </p:notesMasterIdLst>
  <p:handoutMasterIdLst>
    <p:handoutMasterId r:id="rId70"/>
  </p:handoutMasterIdLst>
  <p:sldIdLst>
    <p:sldId id="639" r:id="rId50"/>
    <p:sldId id="657" r:id="rId51"/>
    <p:sldId id="599" r:id="rId52"/>
    <p:sldId id="744" r:id="rId53"/>
    <p:sldId id="745" r:id="rId54"/>
    <p:sldId id="746" r:id="rId55"/>
    <p:sldId id="770" r:id="rId56"/>
    <p:sldId id="783" r:id="rId57"/>
    <p:sldId id="989" r:id="rId58"/>
    <p:sldId id="986" r:id="rId59"/>
    <p:sldId id="278" r:id="rId60"/>
    <p:sldId id="985" r:id="rId61"/>
    <p:sldId id="274" r:id="rId62"/>
    <p:sldId id="984" r:id="rId63"/>
    <p:sldId id="628" r:id="rId64"/>
    <p:sldId id="987" r:id="rId65"/>
    <p:sldId id="988" r:id="rId66"/>
    <p:sldId id="737" r:id="rId67"/>
    <p:sldId id="70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6411DA-68DD-436E-A00E-26E511B895D6}">
          <p14:sldIdLst>
            <p14:sldId id="639"/>
          </p14:sldIdLst>
        </p14:section>
        <p14:section name="Agenda" id="{A422FCED-A5A4-417E-BF4E-52CFEC8BF733}">
          <p14:sldIdLst>
            <p14:sldId id="657"/>
          </p14:sldIdLst>
        </p14:section>
        <p14:section name="Overview" id="{A4EC785D-FA5E-46E8-89E4-1F2352266783}">
          <p14:sldIdLst>
            <p14:sldId id="599"/>
            <p14:sldId id="744"/>
            <p14:sldId id="745"/>
            <p14:sldId id="746"/>
            <p14:sldId id="770"/>
            <p14:sldId id="783"/>
            <p14:sldId id="989"/>
          </p14:sldIdLst>
        </p14:section>
        <p14:section name="ArcGIS Pro Overview" id="{0D4DFE7C-CA40-4E8E-8B6E-9A75DA46D6B0}">
          <p14:sldIdLst>
            <p14:sldId id="986"/>
            <p14:sldId id="278"/>
            <p14:sldId id="985"/>
            <p14:sldId id="274"/>
            <p14:sldId id="984"/>
            <p14:sldId id="628"/>
            <p14:sldId id="987"/>
            <p14:sldId id="988"/>
            <p14:sldId id="737"/>
          </p14:sldIdLst>
        </p14:section>
        <p14:section name="Conclusion" id="{8454A811-74FA-4753-9AB2-E7C54ECDD1D6}">
          <p14:sldIdLst>
            <p14:sldId id="702"/>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D789"/>
    <a:srgbClr val="22A4B8"/>
    <a:srgbClr val="229BB4"/>
    <a:srgbClr val="1867A4"/>
    <a:srgbClr val="2FEACE"/>
    <a:srgbClr val="163497"/>
    <a:srgbClr val="0D228E"/>
    <a:srgbClr val="1E67C3"/>
    <a:srgbClr val="03BEF7"/>
    <a:srgbClr val="407B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6" autoAdjust="0"/>
    <p:restoredTop sz="82328" autoAdjust="0"/>
  </p:normalViewPr>
  <p:slideViewPr>
    <p:cSldViewPr snapToGrid="0" snapToObjects="1" showGuides="1">
      <p:cViewPr varScale="1">
        <p:scale>
          <a:sx n="64" d="100"/>
          <a:sy n="64" d="100"/>
        </p:scale>
        <p:origin x="1032" y="66"/>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customXml" Target="../customXml/item39.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slideMaster" Target="slideMasters/slideMaster2.xml"/><Relationship Id="rId50" Type="http://schemas.openxmlformats.org/officeDocument/2006/relationships/slide" Target="slides/slide1.xml"/><Relationship Id="rId55" Type="http://schemas.openxmlformats.org/officeDocument/2006/relationships/slide" Target="slides/slide6.xml"/><Relationship Id="rId63" Type="http://schemas.openxmlformats.org/officeDocument/2006/relationships/slide" Target="slides/slide14.xml"/><Relationship Id="rId68" Type="http://schemas.openxmlformats.org/officeDocument/2006/relationships/slide" Target="slides/slide19.xml"/><Relationship Id="rId7" Type="http://schemas.openxmlformats.org/officeDocument/2006/relationships/customXml" Target="../customXml/item7.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slide" Target="slides/slide4.xml"/><Relationship Id="rId58" Type="http://schemas.openxmlformats.org/officeDocument/2006/relationships/slide" Target="slides/slide9.xml"/><Relationship Id="rId66" Type="http://schemas.openxmlformats.org/officeDocument/2006/relationships/slide" Target="slides/slide17.xml"/><Relationship Id="rId74"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Master" Target="slideMasters/slideMaster4.xml"/><Relationship Id="rId57" Type="http://schemas.openxmlformats.org/officeDocument/2006/relationships/slide" Target="slides/slide8.xml"/><Relationship Id="rId61" Type="http://schemas.openxmlformats.org/officeDocument/2006/relationships/slide" Target="slides/slide12.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 Target="slides/slide3.xml"/><Relationship Id="rId60" Type="http://schemas.openxmlformats.org/officeDocument/2006/relationships/slide" Target="slides/slide11.xml"/><Relationship Id="rId65" Type="http://schemas.openxmlformats.org/officeDocument/2006/relationships/slide" Target="slides/slide16.xml"/><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slideMaster" Target="slideMasters/slideMaster3.xml"/><Relationship Id="rId56" Type="http://schemas.openxmlformats.org/officeDocument/2006/relationships/slide" Target="slides/slide7.xml"/><Relationship Id="rId64" Type="http://schemas.openxmlformats.org/officeDocument/2006/relationships/slide" Target="slides/slide15.xml"/><Relationship Id="rId69"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2.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Master" Target="slideMasters/slideMaster1.xml"/><Relationship Id="rId59" Type="http://schemas.openxmlformats.org/officeDocument/2006/relationships/slide" Target="slides/slide10.xml"/><Relationship Id="rId67" Type="http://schemas.openxmlformats.org/officeDocument/2006/relationships/slide" Target="slides/slide18.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 Target="slides/slide5.xml"/><Relationship Id="rId62" Type="http://schemas.openxmlformats.org/officeDocument/2006/relationships/slide" Target="slides/slide13.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9/21/2018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9/21/2018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424258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91729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2648370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44350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4040179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We're also working on other spatial analysis tools. This is a lot of them here. I won't go through them all, but I'll tell you the ones that I really am in love with. </a:t>
            </a:r>
          </a:p>
          <a:p>
            <a:r>
              <a:rPr lang="en-US" sz="1200" kern="1200" dirty="0">
                <a:solidFill>
                  <a:schemeClr val="tx1"/>
                </a:solidFill>
                <a:effectLst/>
                <a:latin typeface="Arial"/>
                <a:ea typeface="+mn-ea"/>
                <a:cs typeface="+mn-cs"/>
              </a:rPr>
              <a:t> </a:t>
            </a:r>
          </a:p>
          <a:p>
            <a:r>
              <a:rPr lang="en-US" sz="1200" kern="1200" dirty="0">
                <a:solidFill>
                  <a:schemeClr val="tx1"/>
                </a:solidFill>
                <a:effectLst/>
                <a:latin typeface="Arial"/>
                <a:ea typeface="+mn-ea"/>
                <a:cs typeface="+mn-cs"/>
              </a:rPr>
              <a:t>The first one is something called Locate Optimum Regions. This picks out polygons from a suitability surface, like the best place to locate parks or the best place to develop particular land use activities. </a:t>
            </a:r>
          </a:p>
          <a:p>
            <a:r>
              <a:rPr lang="en-US" sz="1200" kern="1200" dirty="0">
                <a:solidFill>
                  <a:schemeClr val="tx1"/>
                </a:solidFill>
                <a:effectLst/>
                <a:latin typeface="Arial"/>
                <a:ea typeface="+mn-ea"/>
                <a:cs typeface="+mn-cs"/>
              </a:rPr>
              <a:t> </a:t>
            </a:r>
          </a:p>
          <a:p>
            <a:r>
              <a:rPr lang="en-US" sz="1200" kern="1200" dirty="0">
                <a:solidFill>
                  <a:schemeClr val="tx1"/>
                </a:solidFill>
                <a:effectLst/>
                <a:latin typeface="Arial"/>
                <a:ea typeface="+mn-ea"/>
                <a:cs typeface="+mn-cs"/>
              </a:rPr>
              <a:t>The second one is the Landscape Corridor Selection, which might be used, for example, to pick out optimum wildlife corridors.</a:t>
            </a:r>
          </a:p>
          <a:p>
            <a:r>
              <a:rPr lang="en-US" sz="1200" kern="1200" dirty="0">
                <a:solidFill>
                  <a:schemeClr val="tx1"/>
                </a:solidFill>
                <a:effectLst/>
                <a:latin typeface="Arial"/>
                <a:ea typeface="+mn-ea"/>
                <a:cs typeface="+mn-cs"/>
              </a:rPr>
              <a:t> </a:t>
            </a:r>
          </a:p>
          <a:p>
            <a:r>
              <a:rPr lang="en-US" sz="1200" kern="1200" dirty="0">
                <a:solidFill>
                  <a:schemeClr val="tx1"/>
                </a:solidFill>
                <a:effectLst/>
                <a:latin typeface="Arial"/>
                <a:ea typeface="+mn-ea"/>
                <a:cs typeface="+mn-cs"/>
              </a:rPr>
              <a:t>We're enhancing the spatial statistics dimension and also improving integration with the great open source package called OR. This technology, ladies and gentlemen, has huge implications for us because it means, by building this bridge, ArcGIS users can use the power of R and also R users can use the power of geospatial databases.</a:t>
            </a:r>
          </a:p>
          <a:p>
            <a:r>
              <a:rPr lang="en-US" sz="1200" kern="1200" dirty="0">
                <a:solidFill>
                  <a:schemeClr val="tx1"/>
                </a:solidFill>
                <a:effectLst/>
                <a:latin typeface="Arial"/>
                <a:ea typeface="+mn-ea"/>
                <a:cs typeface="+mn-cs"/>
              </a:rPr>
              <a:t> </a:t>
            </a:r>
          </a:p>
          <a:p>
            <a:r>
              <a:rPr lang="en-US" sz="1200" kern="1200" dirty="0">
                <a:solidFill>
                  <a:schemeClr val="tx1"/>
                </a:solidFill>
                <a:effectLst/>
                <a:latin typeface="Arial"/>
                <a:ea typeface="+mn-ea"/>
                <a:cs typeface="+mn-cs"/>
              </a:rPr>
              <a:t>On the right of this diagram are two big data analytic tools. These are analyzing massive amounts of data in both raster and vector domains, either from Pro or from browsers.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2488744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3056747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2786819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92F1D3D-BFE9-44D7-B4F7-1081BCCA0B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r="3940"/>
          <a:stretch/>
        </p:blipFill>
        <p:spPr>
          <a:xfrm>
            <a:off x="10358894" y="470570"/>
            <a:ext cx="1274495" cy="465533"/>
          </a:xfrm>
          <a:prstGeom prst="rect">
            <a:avLst/>
          </a:prstGeom>
        </p:spPr>
      </p:pic>
      <p:sp>
        <p:nvSpPr>
          <p:cNvPr id="17" name="Title 1"/>
          <p:cNvSpPr txBox="1">
            <a:spLocks/>
          </p:cNvSpPr>
          <p:nvPr userDrawn="1"/>
        </p:nvSpPr>
        <p:spPr bwMode="white">
          <a:xfrm>
            <a:off x="1892300" y="457321"/>
            <a:ext cx="6826797" cy="29350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2000" b="1" i="0" u="none" strike="noStrike" kern="1200" cap="none" spc="0" normalizeH="0" baseline="0" noProof="0" dirty="0" err="1">
                <a:ln>
                  <a:noFill/>
                </a:ln>
                <a:solidFill>
                  <a:sysClr val="window" lastClr="FFFFFF"/>
                </a:solidFill>
                <a:effectLst/>
                <a:uLnTx/>
                <a:uFillTx/>
                <a:latin typeface="AvenirNext LT Pro Light" panose="020B0403020202020204" pitchFamily="34" charset="0"/>
                <a:ea typeface="ＭＳ Ｐゴシック"/>
                <a:cs typeface="Arial"/>
              </a:rPr>
              <a:t>HACKtheMachine</a:t>
            </a:r>
            <a:r>
              <a:rPr kumimoji="0" lang="en-US" sz="2000" b="1" i="0" u="none" strike="noStrike" kern="1200" cap="none" spc="0" normalizeH="0" baseline="0" noProof="0" dirty="0">
                <a:ln>
                  <a:noFill/>
                </a:ln>
                <a:solidFill>
                  <a:sysClr val="window" lastClr="FFFFFF"/>
                </a:solidFill>
                <a:effectLst/>
                <a:uLnTx/>
                <a:uFillTx/>
                <a:latin typeface="AvenirNext LT Pro Light" panose="020B0403020202020204" pitchFamily="34" charset="0"/>
                <a:ea typeface="ＭＳ Ｐゴシック"/>
                <a:cs typeface="Arial"/>
              </a:rPr>
              <a:t> 2018 Seattle</a:t>
            </a:r>
          </a:p>
          <a:p>
            <a:pPr marL="0" marR="0" lvl="0" indent="0" algn="l" defTabSz="457200" rtl="0" eaLnBrk="1" fontAlgn="auto" latinLnBrk="0" hangingPunct="1">
              <a:lnSpc>
                <a:spcPct val="100000"/>
              </a:lnSpc>
              <a:spcBef>
                <a:spcPct val="0"/>
              </a:spcBef>
              <a:spcAft>
                <a:spcPts val="0"/>
              </a:spcAft>
              <a:buClrTx/>
              <a:buSzTx/>
              <a:buFont typeface="Arial"/>
              <a:buNone/>
              <a:tabLst/>
              <a:defRPr/>
            </a:pPr>
            <a:endParaRPr kumimoji="0" lang="en-US" sz="2000" b="0" i="0" u="none" strike="noStrike" kern="1200" cap="none" spc="0" normalizeH="0" baseline="0" noProof="0" dirty="0">
              <a:ln>
                <a:noFill/>
              </a:ln>
              <a:solidFill>
                <a:sysClr val="window" lastClr="FFFFFF"/>
              </a:solidFill>
              <a:effectLst/>
              <a:uLnTx/>
              <a:uFillTx/>
              <a:latin typeface="AvenirNext LT Pro Light" panose="020B0403020202020204" pitchFamily="34" charset="0"/>
              <a:ea typeface="ＭＳ Ｐゴシック"/>
              <a:cs typeface="Arial"/>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BC68AD7-C4EB-4B70-B040-5C5E9936EA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9/21/2018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6166F2-78E9-4B91-93D9-0F4A9CD6B1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E10FDF-BCA1-40AD-8CDE-220045485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8" name="Picture 7">
            <a:extLst>
              <a:ext uri="{FF2B5EF4-FFF2-40B4-BE49-F238E27FC236}">
                <a16:creationId xmlns:a16="http://schemas.microsoft.com/office/drawing/2014/main" id="{FF6187A2-0679-4277-B585-0EAAA10B53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5A7372-ADEC-433F-AEDB-A54612EFE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14" y="1077"/>
            <a:ext cx="12188171" cy="6855846"/>
          </a:xfrm>
          <a:prstGeom prst="rect">
            <a:avLst/>
          </a:prstGeom>
        </p:spPr>
      </p:pic>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latin typeface="AvenirNext LT Pro Light" panose="020B0403020202020204" pitchFamily="34" charset="0"/>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latin typeface="AvenirNext LT Pro Light" panose="020B04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6EC91B51-25EE-0147-9293-37E16A70024E}"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4" name="TextBox 13"/>
          <p:cNvSpPr txBox="1"/>
          <p:nvPr userDrawn="1"/>
        </p:nvSpPr>
        <p:spPr>
          <a:xfrm>
            <a:off x="13057632" y="1609344"/>
            <a:ext cx="914400" cy="914400"/>
          </a:xfrm>
          <a:prstGeom prst="rect">
            <a:avLst/>
          </a:prstGeom>
          <a:noFill/>
          <a:effectLst/>
        </p:spPr>
        <p:txBody>
          <a:bodyPr wrap="non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a:ea typeface="ＭＳ Ｐゴシック"/>
              <a:cs typeface="+mn-cs"/>
            </a:endParaRPr>
          </a:p>
        </p:txBody>
      </p:sp>
      <p:pic>
        <p:nvPicPr>
          <p:cNvPr id="15" name="Picture 14"/>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358894" y="470570"/>
            <a:ext cx="1274495" cy="465533"/>
          </a:xfrm>
          <a:prstGeom prst="rect">
            <a:avLst/>
          </a:prstGeom>
        </p:spPr>
      </p:pic>
      <p:grpSp>
        <p:nvGrpSpPr>
          <p:cNvPr id="16" name="Group 15"/>
          <p:cNvGrpSpPr/>
          <p:nvPr userDrawn="1"/>
        </p:nvGrpSpPr>
        <p:grpSpPr>
          <a:xfrm>
            <a:off x="488400" y="470570"/>
            <a:ext cx="4574368" cy="803790"/>
            <a:chOff x="1003472" y="470570"/>
            <a:chExt cx="4574368" cy="803790"/>
          </a:xfrm>
        </p:grpSpPr>
        <p:sp>
          <p:nvSpPr>
            <p:cNvPr id="17" name="Title 1"/>
            <p:cNvSpPr txBox="1">
              <a:spLocks/>
            </p:cNvSpPr>
            <p:nvPr userDrawn="1"/>
          </p:nvSpPr>
          <p:spPr bwMode="white">
            <a:xfrm>
              <a:off x="1003472" y="886699"/>
              <a:ext cx="3568527"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1500" b="0" i="0" u="none" strike="noStrike" kern="1200" cap="none" spc="0" normalizeH="0" baseline="0" noProof="0" dirty="0">
                  <a:ln>
                    <a:noFill/>
                  </a:ln>
                  <a:solidFill>
                    <a:prstClr val="white"/>
                  </a:solidFill>
                  <a:effectLst/>
                  <a:uLnTx/>
                  <a:uFillTx/>
                  <a:latin typeface="AvenirNext LT Pro Light" panose="020B0403020202020204" pitchFamily="34" charset="0"/>
                  <a:ea typeface="ＭＳ Ｐゴシック"/>
                  <a:cs typeface="Arial"/>
                </a:rPr>
                <a:t>November 30, 2017| St. Louis, Missouri</a:t>
              </a:r>
            </a:p>
          </p:txBody>
        </p:sp>
        <p:sp>
          <p:nvSpPr>
            <p:cNvPr id="18" name="Title 1"/>
            <p:cNvSpPr txBox="1">
              <a:spLocks/>
            </p:cNvSpPr>
            <p:nvPr userDrawn="1"/>
          </p:nvSpPr>
          <p:spPr bwMode="white">
            <a:xfrm>
              <a:off x="1003474" y="470570"/>
              <a:ext cx="4574366" cy="29350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2000" b="1" i="0" u="none" strike="noStrike" kern="1200" cap="none" spc="0" normalizeH="0" baseline="0" noProof="0" dirty="0">
                  <a:ln>
                    <a:noFill/>
                  </a:ln>
                  <a:solidFill>
                    <a:sysClr val="window" lastClr="FFFFFF"/>
                  </a:solidFill>
                  <a:effectLst/>
                  <a:uLnTx/>
                  <a:uFillTx/>
                  <a:latin typeface="AvenirNext LT Pro Light" panose="020B0403020202020204" pitchFamily="34" charset="0"/>
                  <a:ea typeface="ＭＳ Ｐゴシック"/>
                  <a:cs typeface="Arial"/>
                </a:rPr>
                <a:t>Asia Pacific Branch Offsite</a:t>
              </a:r>
              <a:endParaRPr kumimoji="0" lang="en-US" sz="2000" b="0" i="0" u="none" strike="noStrike" kern="1200" cap="none" spc="0" normalizeH="0" baseline="0" noProof="0" dirty="0">
                <a:ln>
                  <a:noFill/>
                </a:ln>
                <a:solidFill>
                  <a:sysClr val="window" lastClr="FFFFFF"/>
                </a:solidFill>
                <a:effectLst/>
                <a:uLnTx/>
                <a:uFillTx/>
                <a:latin typeface="AvenirNext LT Pro Light" panose="020B0403020202020204" pitchFamily="34" charset="0"/>
                <a:ea typeface="ＭＳ Ｐゴシック"/>
                <a:cs typeface="Arial"/>
              </a:endParaRPr>
            </a:p>
          </p:txBody>
        </p:sp>
      </p:grpSp>
    </p:spTree>
    <p:extLst>
      <p:ext uri="{BB962C8B-B14F-4D97-AF65-F5344CB8AC3E}">
        <p14:creationId xmlns:p14="http://schemas.microsoft.com/office/powerpoint/2010/main" val="270856425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6DEFD86-78C4-084A-B0B5-04A7A3431B39}"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386743079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AvenirNext LT Pro Light" panose="020B0403020202020204" pitchFamily="34" charset="0"/>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latin typeface="AvenirNext LT Pro Light" panose="020B0403020202020204" pitchFamily="34" charset="0"/>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lvl1pPr>
              <a:defRPr>
                <a:latin typeface="AvenirNext LT Pro Light" panose="020B0403020202020204" pitchFamily="34" charset="0"/>
              </a:defRPr>
            </a:lvl1pPr>
            <a:lvl2pPr>
              <a:defRPr>
                <a:latin typeface="AvenirNext LT Pro Light" panose="020B0403020202020204" pitchFamily="34" charset="0"/>
              </a:defRPr>
            </a:lvl2pPr>
            <a:lvl3pPr>
              <a:defRPr>
                <a:latin typeface="AvenirNext LT Pro Light" panose="020B0403020202020204"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7D5DF95B-0B80-6A4D-A813-6F9D9F38EBA2}"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396959992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14E55AC9-5819-304B-AB8A-EC561A98EE59}"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171256531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a:ea typeface="ＭＳ Ｐゴシック"/>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a:ea typeface="ＭＳ Ｐゴシック"/>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9874F111-1245-FB4C-ACB7-129F68E66232}"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343824994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6B28B3-D1AF-4025-BA95-5D2C2F4A7E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380C21C6-642C-6F4C-B53C-06F3F35CEF14}"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226613319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A0E3BE2-FFFE-0B46-AE5A-CBB4C5FEC6FC}"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860825361"/>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1996" cy="6857998"/>
          </a:xfrm>
          <a:prstGeom prst="rect">
            <a:avLst/>
          </a:prstGeom>
        </p:spPr>
      </p:pic>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861994C-B8B3-A740-949B-C8D716F26A7F}"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268268160"/>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 y="0"/>
            <a:ext cx="12191994" cy="6857996"/>
          </a:xfrm>
          <a:prstGeom prst="rect">
            <a:avLst/>
          </a:prstGeom>
        </p:spPr>
      </p:pic>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latin typeface="AvenirNext LT Pro Light" panose="020B0403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AvenirNext LT Pro Light" panose="020B0403020202020204" pitchFamily="34" charset="0"/>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CF17F20F-8413-1548-BF61-558511100DB7}"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22323230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8" cy="6857999"/>
          </a:xfrm>
          <a:prstGeom prst="rect">
            <a:avLst/>
          </a:prstGeom>
        </p:spPr>
      </p:pic>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latin typeface="AvenirNext LT Pro Light" panose="020B0403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AvenirNext LT Pro Light" panose="020B0403020202020204" pitchFamily="34" charset="0"/>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D6FA6FB-FDD3-A446-B5AE-30BBE73852D8}"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296378510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_User Screens">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63D0726-017F-9249-8B2E-2A4DDB444ED8}"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348968055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latin typeface="AvenirNext LT Pro Light" panose="020B0403020202020204" pitchFamily="34" charset="0"/>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AvenirNext LT Pro Light" panose="020B04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1D77C214-390A-F944-BF27-73F37F4360F9}"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237473271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AvenirNext LT Pro Light" panose="020B04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76225C2B-15EC-3348-B6CD-75D75F51F610}"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111723505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1996" cy="6857998"/>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Tree>
    <p:extLst>
      <p:ext uri="{BB962C8B-B14F-4D97-AF65-F5344CB8AC3E}">
        <p14:creationId xmlns:p14="http://schemas.microsoft.com/office/powerpoint/2010/main" val="159372817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extLst>
      <p:ext uri="{BB962C8B-B14F-4D97-AF65-F5344CB8AC3E}">
        <p14:creationId xmlns:p14="http://schemas.microsoft.com/office/powerpoint/2010/main" val="16103124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03EE9B-2151-4DA2-BBA8-257BFF3545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88038734"/>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6177729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069300394"/>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9/21/2018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6570003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46617625"/>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15479498"/>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9/21/2018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483644422"/>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9/21/2018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924523386"/>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9/21/2018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537592404"/>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76477002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8C7689-7DC2-4397-88FF-D0CC8920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623603830"/>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004921491"/>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144649470"/>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extLst>
      <p:ext uri="{BB962C8B-B14F-4D97-AF65-F5344CB8AC3E}">
        <p14:creationId xmlns:p14="http://schemas.microsoft.com/office/powerpoint/2010/main" val="3562163777"/>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3122645"/>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56734191"/>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076618637"/>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9/21/2018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61382998"/>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433016902"/>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998370333"/>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F4C0470-6D20-4852-BE97-033E04043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9/21/2018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9/21/2018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54556633"/>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9/21/2018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361919177"/>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9/21/2018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970012766"/>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_User Scree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29427577"/>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024254207"/>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897593187"/>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98030458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54C84-DBC4-40F1-9E8F-B346322670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883C17-D64B-4AEB-A18B-D8F1F614F7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7" name="Picture 6">
            <a:extLst>
              <a:ext uri="{FF2B5EF4-FFF2-40B4-BE49-F238E27FC236}">
                <a16:creationId xmlns:a16="http://schemas.microsoft.com/office/drawing/2014/main" id="{6E12DF03-0875-4FE2-965D-A9D2D1370F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6525"/>
            <a:ext cx="12192000" cy="6858000"/>
          </a:xfrm>
          <a:prstGeom prst="rect">
            <a:avLst/>
          </a:prstGeom>
        </p:spPr>
      </p:pic>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E9119C-47CD-442F-A66D-8C34F48497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9/21/2018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9/21/2018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8" name="Picture 7">
            <a:extLst>
              <a:ext uri="{FF2B5EF4-FFF2-40B4-BE49-F238E27FC236}">
                <a16:creationId xmlns:a16="http://schemas.microsoft.com/office/drawing/2014/main" id="{F2D9D5D4-C19F-4916-859A-E2BA80FA6B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9/21/2018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 y="0"/>
            <a:ext cx="12192002" cy="6858000"/>
          </a:xfrm>
          <a:prstGeom prst="rect">
            <a:avLst/>
          </a:prstGeom>
        </p:spPr>
      </p:pic>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9CE7E69C-4D79-BB49-9350-1FEE210EB4F7}"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559321143"/>
      </p:ext>
    </p:extLst>
  </p:cSld>
  <p:clrMap bg1="dk1" tx1="lt1" bg2="dk2" tx2="lt2" accent1="accent1" accent2="accent2" accent3="accent3" accent4="accent4" accent5="accent5" accent6="accent6" hlink="hlink" folHlink="folHlink"/>
  <p:sldLayoutIdLst>
    <p:sldLayoutId id="2147486818" r:id="rId1"/>
    <p:sldLayoutId id="2147486819" r:id="rId2"/>
    <p:sldLayoutId id="2147486820" r:id="rId3"/>
    <p:sldLayoutId id="2147486821" r:id="rId4"/>
    <p:sldLayoutId id="2147486822" r:id="rId5"/>
    <p:sldLayoutId id="2147486823" r:id="rId6"/>
    <p:sldLayoutId id="2147486824" r:id="rId7"/>
    <p:sldLayoutId id="2147486825" r:id="rId8"/>
    <p:sldLayoutId id="2147486826" r:id="rId9"/>
    <p:sldLayoutId id="2147486827" r:id="rId10"/>
    <p:sldLayoutId id="2147486828" r:id="rId11"/>
    <p:sldLayoutId id="2147486829" r:id="rId12"/>
    <p:sldLayoutId id="2147486830" r:id="rId13"/>
    <p:sldLayoutId id="2147486831"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AvenirNext LT Pro Light" panose="020B0403020202020204" pitchFamily="34" charset="0"/>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AvenirNext LT Pro Light" panose="020B0403020202020204" pitchFamily="34" charset="0"/>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AvenirNext LT Pro Light" panose="020B0403020202020204" pitchFamily="34" charset="0"/>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AvenirNext LT Pro Light" panose="020B0403020202020204" pitchFamily="34" charset="0"/>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9/21/2018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403644606"/>
      </p:ext>
    </p:extLst>
  </p:cSld>
  <p:clrMap bg1="dk1" tx1="lt1" bg2="dk2" tx2="lt2" accent1="accent1" accent2="accent2" accent3="accent3" accent4="accent4" accent5="accent5" accent6="accent6" hlink="hlink" folHlink="folHlink"/>
  <p:sldLayoutIdLst>
    <p:sldLayoutId id="2147486833" r:id="rId1"/>
    <p:sldLayoutId id="2147486834" r:id="rId2"/>
    <p:sldLayoutId id="2147486835" r:id="rId3"/>
    <p:sldLayoutId id="2147486836" r:id="rId4"/>
    <p:sldLayoutId id="2147486837" r:id="rId5"/>
    <p:sldLayoutId id="2147486838" r:id="rId6"/>
    <p:sldLayoutId id="2147486839" r:id="rId7"/>
    <p:sldLayoutId id="2147486840" r:id="rId8"/>
    <p:sldLayoutId id="2147486841" r:id="rId9"/>
    <p:sldLayoutId id="2147486842" r:id="rId10"/>
    <p:sldLayoutId id="2147486843" r:id="rId11"/>
    <p:sldLayoutId id="2147486844" r:id="rId12"/>
    <p:sldLayoutId id="2147486845" r:id="rId13"/>
    <p:sldLayoutId id="214748684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9/21/2018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768636013"/>
      </p:ext>
    </p:extLst>
  </p:cSld>
  <p:clrMap bg1="dk1" tx1="lt1" bg2="dk2" tx2="lt2" accent1="accent1" accent2="accent2" accent3="accent3" accent4="accent4" accent5="accent5" accent6="accent6" hlink="hlink" folHlink="folHlink"/>
  <p:sldLayoutIdLst>
    <p:sldLayoutId id="2147486848" r:id="rId1"/>
    <p:sldLayoutId id="2147486849" r:id="rId2"/>
    <p:sldLayoutId id="2147486850" r:id="rId3"/>
    <p:sldLayoutId id="2147486851" r:id="rId4"/>
    <p:sldLayoutId id="2147486852" r:id="rId5"/>
    <p:sldLayoutId id="2147486853" r:id="rId6"/>
    <p:sldLayoutId id="2147486854" r:id="rId7"/>
    <p:sldLayoutId id="2147486855" r:id="rId8"/>
    <p:sldLayoutId id="2147486856" r:id="rId9"/>
    <p:sldLayoutId id="2147486857" r:id="rId10"/>
    <p:sldLayoutId id="2147486858" r:id="rId11"/>
    <p:sldLayoutId id="2147486859" r:id="rId12"/>
    <p:sldLayoutId id="2147486860" r:id="rId13"/>
    <p:sldLayoutId id="2147486861"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6.xml"/><Relationship Id="rId16" Type="http://schemas.openxmlformats.org/officeDocument/2006/relationships/image" Target="../media/image50.jpeg"/><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43.png"/><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spatialstats.github.io/" TargetMode="Externa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htm.esri.com/portal"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FATHOM5/Seattle_Track_2"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hyperlink" Target="https://www.arcgis.com/home/item.html?id=46705f7d91584d4b82f414bc38347498" TargetMode="External"/><Relationship Id="rId7" Type="http://schemas.openxmlformats.org/officeDocument/2006/relationships/image" Target="../media/image32.png"/><Relationship Id="rId2" Type="http://schemas.openxmlformats.org/officeDocument/2006/relationships/hyperlink" Target="https://pro.arcgis.com/en/pro-app/get-started/pro-quickstart-tutorials.htm"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www.arcgis.com/home/item.html?id=c89cf38079964316ab06f03b73ba638e" TargetMode="External"/><Relationship Id="rId4" Type="http://schemas.openxmlformats.org/officeDocument/2006/relationships/hyperlink" Target="https://www.arcgis.com/home/item.html?id=556a27009ccd4dc5925f2a46ce38bc2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D7175-BB22-46BD-B55E-C7DCAF519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833121" y="2628899"/>
            <a:ext cx="8525773" cy="2071687"/>
          </a:xfrm>
        </p:spPr>
        <p:txBody>
          <a:bodyPr/>
          <a:lstStyle/>
          <a:p>
            <a:br>
              <a:rPr lang="en-US" sz="4000" dirty="0"/>
            </a:br>
            <a:r>
              <a:rPr lang="en-US" dirty="0"/>
              <a:t>ArcGIS Pro Overview</a:t>
            </a:r>
            <a:br>
              <a:rPr lang="en-US" sz="4000" dirty="0"/>
            </a:br>
            <a:br>
              <a:rPr lang="en-US" sz="4000" dirty="0"/>
            </a:br>
            <a:r>
              <a:rPr lang="en-US" sz="1800" dirty="0"/>
              <a:t>John Fry</a:t>
            </a:r>
            <a:br>
              <a:rPr lang="en-US" sz="1800" dirty="0"/>
            </a:br>
            <a:r>
              <a:rPr lang="en-US" sz="1800" dirty="0"/>
              <a:t>Parker </a:t>
            </a:r>
            <a:r>
              <a:rPr lang="en-US" sz="1800" dirty="0" err="1"/>
              <a:t>Hornstein</a:t>
            </a:r>
            <a:endParaRPr lang="en-US" sz="1800" dirty="0"/>
          </a:p>
        </p:txBody>
      </p:sp>
      <p:pic>
        <p:nvPicPr>
          <p:cNvPr id="4" name="Picture 3">
            <a:extLst>
              <a:ext uri="{FF2B5EF4-FFF2-40B4-BE49-F238E27FC236}">
                <a16:creationId xmlns:a16="http://schemas.microsoft.com/office/drawing/2014/main" id="{6523937E-E30E-46B4-91B8-CD09B141427C}"/>
              </a:ext>
            </a:extLst>
          </p:cNvPr>
          <p:cNvPicPr>
            <a:picLocks noChangeAspect="1"/>
          </p:cNvPicPr>
          <p:nvPr/>
        </p:nvPicPr>
        <p:blipFill>
          <a:blip r:embed="rId4"/>
          <a:stretch>
            <a:fillRect/>
          </a:stretch>
        </p:blipFill>
        <p:spPr>
          <a:xfrm>
            <a:off x="527034" y="117566"/>
            <a:ext cx="2264067" cy="2854234"/>
          </a:xfrm>
          <a:prstGeom prst="rect">
            <a:avLst/>
          </a:prstGeom>
        </p:spPr>
      </p:pic>
      <p:pic>
        <p:nvPicPr>
          <p:cNvPr id="5" name="Picture 4">
            <a:extLst>
              <a:ext uri="{FF2B5EF4-FFF2-40B4-BE49-F238E27FC236}">
                <a16:creationId xmlns:a16="http://schemas.microsoft.com/office/drawing/2014/main" id="{62C9A635-6937-41C4-8F7C-CE14E5302BBC}"/>
              </a:ext>
            </a:extLst>
          </p:cNvPr>
          <p:cNvPicPr>
            <a:picLocks noChangeAspect="1"/>
          </p:cNvPicPr>
          <p:nvPr/>
        </p:nvPicPr>
        <p:blipFill>
          <a:blip r:embed="rId5"/>
          <a:stretch>
            <a:fillRect/>
          </a:stretch>
        </p:blipFill>
        <p:spPr>
          <a:xfrm>
            <a:off x="8016238" y="4826250"/>
            <a:ext cx="3714208" cy="1659786"/>
          </a:xfrm>
          <a:prstGeom prst="rect">
            <a:avLst/>
          </a:prstGeom>
          <a:solidFill>
            <a:schemeClr val="tx1"/>
          </a:solidFill>
        </p:spPr>
      </p:pic>
    </p:spTree>
    <p:extLst>
      <p:ext uri="{BB962C8B-B14F-4D97-AF65-F5344CB8AC3E}">
        <p14:creationId xmlns:p14="http://schemas.microsoft.com/office/powerpoint/2010/main" val="111146873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07A0-D898-42B2-87EF-5433FC4D8E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1CA76B-8681-4B63-BA42-C29EED2954B4}"/>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C40D7E9E-96A4-41C1-A4D1-0A5A32464D72}"/>
              </a:ext>
            </a:extLst>
          </p:cNvPr>
          <p:cNvPicPr>
            <a:picLocks noChangeAspect="1"/>
          </p:cNvPicPr>
          <p:nvPr/>
        </p:nvPicPr>
        <p:blipFill rotWithShape="1">
          <a:blip r:embed="rId2">
            <a:grayscl/>
          </a:blip>
          <a:srcRect r="709"/>
          <a:stretch/>
        </p:blipFill>
        <p:spPr>
          <a:xfrm>
            <a:off x="1" y="-705219"/>
            <a:ext cx="12191999" cy="7563219"/>
          </a:xfrm>
          <a:prstGeom prst="rect">
            <a:avLst/>
          </a:prstGeom>
        </p:spPr>
      </p:pic>
    </p:spTree>
    <p:extLst>
      <p:ext uri="{BB962C8B-B14F-4D97-AF65-F5344CB8AC3E}">
        <p14:creationId xmlns:p14="http://schemas.microsoft.com/office/powerpoint/2010/main" val="359170555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2625" y="682625"/>
            <a:ext cx="10826496" cy="369332"/>
          </a:xfrm>
        </p:spPr>
        <p:txBody>
          <a:bodyPr/>
          <a:lstStyle/>
          <a:p>
            <a:r>
              <a:rPr lang="en-US" dirty="0"/>
              <a:t>ArcGIS Pro</a:t>
            </a:r>
          </a:p>
        </p:txBody>
      </p:sp>
      <p:sp>
        <p:nvSpPr>
          <p:cNvPr id="6" name="Text Placeholder 5"/>
          <p:cNvSpPr>
            <a:spLocks noGrp="1"/>
          </p:cNvSpPr>
          <p:nvPr>
            <p:ph type="body" sz="quarter" idx="11"/>
          </p:nvPr>
        </p:nvSpPr>
        <p:spPr>
          <a:xfrm>
            <a:off x="682625" y="1148385"/>
            <a:ext cx="10826496" cy="246221"/>
          </a:xfrm>
        </p:spPr>
        <p:txBody>
          <a:bodyPr/>
          <a:lstStyle/>
          <a:p>
            <a:r>
              <a:rPr lang="en-US" dirty="0"/>
              <a:t>https://pro.arcgis.com/en/pro-app/</a:t>
            </a:r>
          </a:p>
        </p:txBody>
      </p:sp>
      <p:sp>
        <p:nvSpPr>
          <p:cNvPr id="4" name="Text Placeholder 3"/>
          <p:cNvSpPr>
            <a:spLocks noGrp="1"/>
          </p:cNvSpPr>
          <p:nvPr>
            <p:ph sz="quarter" idx="12"/>
          </p:nvPr>
        </p:nvSpPr>
        <p:spPr/>
        <p:txBody>
          <a:bodyPr/>
          <a:lstStyle/>
          <a:p>
            <a:r>
              <a:rPr lang="en-US" dirty="0"/>
              <a:t>Entry point for GIS users that need to do more</a:t>
            </a:r>
          </a:p>
          <a:p>
            <a:r>
              <a:rPr lang="en-US" dirty="0"/>
              <a:t>700+ </a:t>
            </a:r>
            <a:r>
              <a:rPr lang="en-US" dirty="0" err="1"/>
              <a:t>Geoprocessing</a:t>
            </a:r>
            <a:r>
              <a:rPr lang="en-US" dirty="0"/>
              <a:t> and Analysis Tools</a:t>
            </a:r>
          </a:p>
          <a:p>
            <a:r>
              <a:rPr lang="en-US" dirty="0"/>
              <a:t>Share maps and data </a:t>
            </a:r>
          </a:p>
          <a:p>
            <a:r>
              <a:rPr lang="en-US" dirty="0"/>
              <a:t>Seamlessly work in both 2D and 3D</a:t>
            </a:r>
          </a:p>
          <a:p>
            <a:r>
              <a:rPr lang="en-US" dirty="0"/>
              <a:t>Multiple Layouts</a:t>
            </a:r>
          </a:p>
          <a:p>
            <a:r>
              <a:rPr lang="en-US" dirty="0"/>
              <a:t>Fully integrated with ArcGIS Platform</a:t>
            </a:r>
          </a:p>
          <a:p>
            <a:r>
              <a:rPr lang="en-US" dirty="0"/>
              <a:t>Can be extended with Python, R</a:t>
            </a:r>
          </a:p>
          <a:p>
            <a:r>
              <a:rPr lang="en-US" dirty="0"/>
              <a:t>Use </a:t>
            </a:r>
            <a:r>
              <a:rPr lang="en-US" dirty="0" err="1"/>
              <a:t>GeoAnalytics</a:t>
            </a:r>
            <a:r>
              <a:rPr lang="en-US" dirty="0"/>
              <a:t> tools</a:t>
            </a:r>
          </a:p>
        </p:txBody>
      </p:sp>
      <p:grpSp>
        <p:nvGrpSpPr>
          <p:cNvPr id="31" name="Group 30"/>
          <p:cNvGrpSpPr/>
          <p:nvPr/>
        </p:nvGrpSpPr>
        <p:grpSpPr>
          <a:xfrm>
            <a:off x="8382973" y="3968130"/>
            <a:ext cx="3389051" cy="2507267"/>
            <a:chOff x="5027721" y="2973378"/>
            <a:chExt cx="2136559" cy="1580657"/>
          </a:xfrm>
        </p:grpSpPr>
        <p:sp>
          <p:nvSpPr>
            <p:cNvPr id="33" name="Freeform 29"/>
            <p:cNvSpPr>
              <a:spLocks/>
            </p:cNvSpPr>
            <p:nvPr/>
          </p:nvSpPr>
          <p:spPr bwMode="auto">
            <a:xfrm>
              <a:off x="5027721" y="2973378"/>
              <a:ext cx="2136559" cy="1358553"/>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nvGrpSpPr>
            <p:cNvPr id="34" name="Group 33"/>
            <p:cNvGrpSpPr/>
            <p:nvPr/>
          </p:nvGrpSpPr>
          <p:grpSpPr>
            <a:xfrm>
              <a:off x="5819630" y="3499518"/>
              <a:ext cx="966500" cy="1054517"/>
              <a:chOff x="749839" y="3008091"/>
              <a:chExt cx="1033728" cy="1127867"/>
            </a:xfrm>
          </p:grpSpPr>
          <p:sp>
            <p:nvSpPr>
              <p:cNvPr id="35" name="Freeform 34"/>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6"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7"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1"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3"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4"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5" name="Freeform 17"/>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6"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7"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8"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9"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0"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grpSp>
      <p:pic>
        <p:nvPicPr>
          <p:cNvPr id="26" name="Picture 25">
            <a:extLst>
              <a:ext uri="{FF2B5EF4-FFF2-40B4-BE49-F238E27FC236}">
                <a16:creationId xmlns:a16="http://schemas.microsoft.com/office/drawing/2014/main" id="{8AB51707-2296-4177-821E-807BCE4C62EA}"/>
              </a:ext>
            </a:extLst>
          </p:cNvPr>
          <p:cNvPicPr>
            <a:picLocks noChangeAspect="1"/>
          </p:cNvPicPr>
          <p:nvPr/>
        </p:nvPicPr>
        <p:blipFill>
          <a:blip r:embed="rId3"/>
          <a:stretch>
            <a:fillRect/>
          </a:stretch>
        </p:blipFill>
        <p:spPr>
          <a:xfrm>
            <a:off x="6898082" y="1007048"/>
            <a:ext cx="5099044" cy="2855309"/>
          </a:xfrm>
          <a:prstGeom prst="rect">
            <a:avLst/>
          </a:prstGeom>
        </p:spPr>
      </p:pic>
    </p:spTree>
    <p:extLst>
      <p:ext uri="{BB962C8B-B14F-4D97-AF65-F5344CB8AC3E}">
        <p14:creationId xmlns:p14="http://schemas.microsoft.com/office/powerpoint/2010/main" val="104622357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10AD-0157-4055-894D-62C4F794B347}"/>
              </a:ext>
            </a:extLst>
          </p:cNvPr>
          <p:cNvSpPr>
            <a:spLocks noGrp="1"/>
          </p:cNvSpPr>
          <p:nvPr>
            <p:ph type="title"/>
          </p:nvPr>
        </p:nvSpPr>
        <p:spPr/>
        <p:txBody>
          <a:bodyPr/>
          <a:lstStyle/>
          <a:p>
            <a:pPr algn="l"/>
            <a:r>
              <a:rPr lang="en-US" dirty="0"/>
              <a:t>What is ArcGIS Pro?</a:t>
            </a:r>
          </a:p>
        </p:txBody>
      </p:sp>
      <p:pic>
        <p:nvPicPr>
          <p:cNvPr id="5" name="Picture 4">
            <a:extLst>
              <a:ext uri="{FF2B5EF4-FFF2-40B4-BE49-F238E27FC236}">
                <a16:creationId xmlns:a16="http://schemas.microsoft.com/office/drawing/2014/main" id="{85EF0A33-E5CD-42DE-88F8-983288804430}"/>
              </a:ext>
            </a:extLst>
          </p:cNvPr>
          <p:cNvPicPr>
            <a:picLocks noChangeAspect="1"/>
          </p:cNvPicPr>
          <p:nvPr/>
        </p:nvPicPr>
        <p:blipFill rotWithShape="1">
          <a:blip r:embed="rId2"/>
          <a:srcRect l="19124" t="18848"/>
          <a:stretch/>
        </p:blipFill>
        <p:spPr>
          <a:xfrm>
            <a:off x="5926109" y="1503848"/>
            <a:ext cx="5981075" cy="240341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E1B759-201D-43DA-8D16-DF2100EB0AF7}"/>
              </a:ext>
            </a:extLst>
          </p:cNvPr>
          <p:cNvPicPr>
            <a:picLocks noChangeAspect="1"/>
          </p:cNvPicPr>
          <p:nvPr/>
        </p:nvPicPr>
        <p:blipFill>
          <a:blip r:embed="rId3"/>
          <a:stretch>
            <a:fillRect/>
          </a:stretch>
        </p:blipFill>
        <p:spPr>
          <a:xfrm>
            <a:off x="0" y="4359157"/>
            <a:ext cx="12192000" cy="2726675"/>
          </a:xfrm>
          <a:prstGeom prst="rect">
            <a:avLst/>
          </a:prstGeom>
        </p:spPr>
      </p:pic>
      <p:pic>
        <p:nvPicPr>
          <p:cNvPr id="7" name="Picture 6">
            <a:extLst>
              <a:ext uri="{FF2B5EF4-FFF2-40B4-BE49-F238E27FC236}">
                <a16:creationId xmlns:a16="http://schemas.microsoft.com/office/drawing/2014/main" id="{5FE5BB89-FE23-4DFA-9F85-A16D42AE4D69}"/>
              </a:ext>
            </a:extLst>
          </p:cNvPr>
          <p:cNvPicPr>
            <a:picLocks noChangeAspect="1"/>
          </p:cNvPicPr>
          <p:nvPr/>
        </p:nvPicPr>
        <p:blipFill>
          <a:blip r:embed="rId4"/>
          <a:stretch>
            <a:fillRect/>
          </a:stretch>
        </p:blipFill>
        <p:spPr>
          <a:xfrm>
            <a:off x="452312" y="1398916"/>
            <a:ext cx="5099044" cy="2855309"/>
          </a:xfrm>
          <a:prstGeom prst="rect">
            <a:avLst/>
          </a:prstGeom>
        </p:spPr>
      </p:pic>
    </p:spTree>
    <p:extLst>
      <p:ext uri="{BB962C8B-B14F-4D97-AF65-F5344CB8AC3E}">
        <p14:creationId xmlns:p14="http://schemas.microsoft.com/office/powerpoint/2010/main" val="278395960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10" y="683340"/>
            <a:ext cx="10823677" cy="369332"/>
          </a:xfrm>
        </p:spPr>
        <p:txBody>
          <a:bodyPr/>
          <a:lstStyle/>
          <a:p>
            <a:pPr algn="l"/>
            <a:r>
              <a:rPr lang="en-US" dirty="0">
                <a:solidFill>
                  <a:prstClr val="white"/>
                </a:solidFill>
              </a:rPr>
              <a:t>ArcGIS Pro Integrates with ArcGIS Enterprise</a:t>
            </a:r>
            <a:endParaRPr lang="en-US" dirty="0"/>
          </a:p>
        </p:txBody>
      </p:sp>
      <p:grpSp>
        <p:nvGrpSpPr>
          <p:cNvPr id="4" name="Group 3"/>
          <p:cNvGrpSpPr/>
          <p:nvPr/>
        </p:nvGrpSpPr>
        <p:grpSpPr>
          <a:xfrm>
            <a:off x="5878920" y="1920362"/>
            <a:ext cx="7111820" cy="4333142"/>
            <a:chOff x="4369271" y="1882157"/>
            <a:chExt cx="7113673" cy="4334271"/>
          </a:xfrm>
        </p:grpSpPr>
        <p:sp>
          <p:nvSpPr>
            <p:cNvPr id="5" name="TextBox 4"/>
            <p:cNvSpPr txBox="1"/>
            <p:nvPr/>
          </p:nvSpPr>
          <p:spPr>
            <a:xfrm>
              <a:off x="8069154" y="2232805"/>
              <a:ext cx="1635187" cy="640453"/>
            </a:xfrm>
            <a:prstGeom prst="rect">
              <a:avLst/>
            </a:prstGeom>
            <a:noFill/>
            <a:effectLst/>
          </p:spPr>
          <p:txBody>
            <a:bodyPr wrap="square" lIns="0" tIns="0" rIns="0" bIns="0" rtlCol="0" anchor="t">
              <a:noAutofit/>
            </a:bodyPr>
            <a:lstStyle/>
            <a:p>
              <a:pPr defTabSz="457063" eaLnBrk="0" hangingPunct="0"/>
              <a:r>
                <a:rPr lang="en-US" sz="1799" b="1" dirty="0">
                  <a:solidFill>
                    <a:srgbClr val="00B9F2">
                      <a:lumMod val="20000"/>
                      <a:lumOff val="80000"/>
                      <a:alpha val="40000"/>
                    </a:srgbClr>
                  </a:solidFill>
                </a:rPr>
                <a:t>Apps</a:t>
              </a:r>
            </a:p>
          </p:txBody>
        </p:sp>
        <p:sp>
          <p:nvSpPr>
            <p:cNvPr id="6" name="TextBox 5"/>
            <p:cNvSpPr txBox="1"/>
            <p:nvPr/>
          </p:nvSpPr>
          <p:spPr>
            <a:xfrm>
              <a:off x="8069154" y="5286682"/>
              <a:ext cx="1635187" cy="640453"/>
            </a:xfrm>
            <a:prstGeom prst="rect">
              <a:avLst/>
            </a:prstGeom>
            <a:noFill/>
            <a:effectLst/>
          </p:spPr>
          <p:txBody>
            <a:bodyPr wrap="square" lIns="0" tIns="0" rIns="0" bIns="0" rtlCol="0" anchor="t">
              <a:noAutofit/>
            </a:bodyPr>
            <a:lstStyle/>
            <a:p>
              <a:pPr defTabSz="457063" eaLnBrk="0" hangingPunct="0"/>
              <a:r>
                <a:rPr lang="en-US" sz="1799" b="1">
                  <a:solidFill>
                    <a:srgbClr val="00B9F2">
                      <a:lumMod val="20000"/>
                      <a:lumOff val="80000"/>
                      <a:alpha val="40000"/>
                    </a:srgbClr>
                  </a:solidFill>
                </a:rPr>
                <a:t>Services</a:t>
              </a:r>
              <a:endParaRPr lang="en-US" sz="1799" b="1" dirty="0">
                <a:solidFill>
                  <a:srgbClr val="00B9F2">
                    <a:lumMod val="20000"/>
                    <a:lumOff val="80000"/>
                    <a:alpha val="40000"/>
                  </a:srgbClr>
                </a:solidFill>
              </a:endParaRPr>
            </a:p>
          </p:txBody>
        </p:sp>
        <p:sp>
          <p:nvSpPr>
            <p:cNvPr id="7" name="TextBox 6"/>
            <p:cNvSpPr txBox="1"/>
            <p:nvPr/>
          </p:nvSpPr>
          <p:spPr>
            <a:xfrm>
              <a:off x="8069154" y="3759733"/>
              <a:ext cx="3413790" cy="640453"/>
            </a:xfrm>
            <a:prstGeom prst="rect">
              <a:avLst/>
            </a:prstGeom>
            <a:noFill/>
            <a:effectLst/>
          </p:spPr>
          <p:txBody>
            <a:bodyPr wrap="square" lIns="0" tIns="0" rIns="0" bIns="0" rtlCol="0" anchor="t">
              <a:noAutofit/>
            </a:bodyPr>
            <a:lstStyle/>
            <a:p>
              <a:pPr defTabSz="457063" eaLnBrk="0" hangingPunct="0"/>
              <a:r>
                <a:rPr lang="en-US" sz="1799" b="1" dirty="0">
                  <a:solidFill>
                    <a:srgbClr val="00B9F2">
                      <a:lumMod val="20000"/>
                      <a:lumOff val="80000"/>
                      <a:alpha val="40000"/>
                    </a:srgbClr>
                  </a:solidFill>
                </a:rPr>
                <a:t>Access</a:t>
              </a:r>
            </a:p>
          </p:txBody>
        </p:sp>
        <p:sp>
          <p:nvSpPr>
            <p:cNvPr id="8" name="Rectangle 61"/>
            <p:cNvSpPr/>
            <p:nvPr/>
          </p:nvSpPr>
          <p:spPr bwMode="auto">
            <a:xfrm rot="16200000" flipH="1" flipV="1">
              <a:off x="5893972" y="4516089"/>
              <a:ext cx="478939" cy="342124"/>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rgbClr val="FABE3C">
                    <a:alpha val="0"/>
                  </a:srgbClr>
                </a:gs>
                <a:gs pos="100000">
                  <a:srgbClr val="FABE3C"/>
                </a:gs>
              </a:gsLst>
              <a:lin ang="0" scaled="1"/>
              <a:tileRect/>
            </a:gradFill>
            <a:ln w="76200" cap="flat" cmpd="sng" algn="ctr">
              <a:noFill/>
              <a:prstDash val="solid"/>
              <a:round/>
              <a:headEnd type="none" w="med" len="med"/>
              <a:tailEnd type="none" w="med" len="med"/>
            </a:ln>
            <a:effectLst/>
          </p:spPr>
          <p:txBody>
            <a:bodyPr rot="0" spcFirstLastPara="0"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dirty="0">
                <a:solidFill>
                  <a:sysClr val="windowText" lastClr="000000"/>
                </a:solidFill>
              </a:endParaRPr>
            </a:p>
          </p:txBody>
        </p:sp>
        <p:sp>
          <p:nvSpPr>
            <p:cNvPr id="9" name="Rectangle 61"/>
            <p:cNvSpPr/>
            <p:nvPr/>
          </p:nvSpPr>
          <p:spPr bwMode="auto">
            <a:xfrm rot="5400000" flipH="1">
              <a:off x="5931917" y="2903701"/>
              <a:ext cx="403037" cy="342124"/>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rgbClr val="FABE3C">
                    <a:alpha val="0"/>
                  </a:srgbClr>
                </a:gs>
                <a:gs pos="100000">
                  <a:srgbClr val="FABE3C"/>
                </a:gs>
              </a:gsLst>
              <a:lin ang="0" scaled="1"/>
              <a:tileRect/>
            </a:gradFill>
            <a:ln w="76200" cap="flat" cmpd="sng" algn="ctr">
              <a:noFill/>
              <a:prstDash val="solid"/>
              <a:round/>
              <a:headEnd type="none" w="med" len="med"/>
              <a:tailEnd type="none" w="med" len="med"/>
            </a:ln>
            <a:effectLst/>
          </p:spPr>
          <p:txBody>
            <a:bodyPr rot="0" spcFirstLastPara="0"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dirty="0">
                <a:solidFill>
                  <a:sysClr val="windowText" lastClr="000000"/>
                </a:solidFill>
              </a:endParaRPr>
            </a:p>
          </p:txBody>
        </p:sp>
        <p:grpSp>
          <p:nvGrpSpPr>
            <p:cNvPr id="10" name="Group 9"/>
            <p:cNvGrpSpPr/>
            <p:nvPr/>
          </p:nvGrpSpPr>
          <p:grpSpPr>
            <a:xfrm>
              <a:off x="4737272" y="2246758"/>
              <a:ext cx="582876" cy="469359"/>
              <a:chOff x="2999057" y="2525685"/>
              <a:chExt cx="623146" cy="501785"/>
            </a:xfrm>
          </p:grpSpPr>
          <p:sp>
            <p:nvSpPr>
              <p:cNvPr id="58" name="Freeform 57"/>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a:solidFill>
                    <a:sysClr val="windowText" lastClr="000000"/>
                  </a:solidFill>
                </a:endParaRPr>
              </a:p>
            </p:txBody>
          </p:sp>
          <p:sp>
            <p:nvSpPr>
              <p:cNvPr id="59" name="Freeform 58"/>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a:solidFill>
                    <a:sysClr val="windowText" lastClr="000000"/>
                  </a:solidFill>
                </a:endParaRPr>
              </a:p>
            </p:txBody>
          </p:sp>
        </p:grpSp>
        <p:grpSp>
          <p:nvGrpSpPr>
            <p:cNvPr id="11" name="Group 10"/>
            <p:cNvGrpSpPr/>
            <p:nvPr/>
          </p:nvGrpSpPr>
          <p:grpSpPr>
            <a:xfrm>
              <a:off x="5837013" y="2245966"/>
              <a:ext cx="592879" cy="453128"/>
              <a:chOff x="14636362" y="2437271"/>
              <a:chExt cx="724613" cy="553812"/>
            </a:xfrm>
          </p:grpSpPr>
          <p:sp>
            <p:nvSpPr>
              <p:cNvPr id="55" name="Freeform 54"/>
              <p:cNvSpPr>
                <a:spLocks/>
              </p:cNvSpPr>
              <p:nvPr/>
            </p:nvSpPr>
            <p:spPr bwMode="auto">
              <a:xfrm>
                <a:off x="14757993" y="2437271"/>
                <a:ext cx="602982" cy="439944"/>
              </a:xfrm>
              <a:custGeom>
                <a:avLst/>
                <a:gdLst>
                  <a:gd name="T0" fmla="*/ 0 w 2326"/>
                  <a:gd name="T1" fmla="*/ 0 h 1701"/>
                  <a:gd name="T2" fmla="*/ 2326 w 2326"/>
                  <a:gd name="T3" fmla="*/ 0 h 1701"/>
                  <a:gd name="T4" fmla="*/ 2326 w 2326"/>
                  <a:gd name="T5" fmla="*/ 1701 h 1701"/>
                  <a:gd name="T6" fmla="*/ 1984 w 2326"/>
                  <a:gd name="T7" fmla="*/ 1701 h 1701"/>
                  <a:gd name="T8" fmla="*/ 1984 w 2326"/>
                  <a:gd name="T9" fmla="*/ 1344 h 1701"/>
                  <a:gd name="T10" fmla="*/ 2096 w 2326"/>
                  <a:gd name="T11" fmla="*/ 1344 h 1701"/>
                  <a:gd name="T12" fmla="*/ 2096 w 2326"/>
                  <a:gd name="T13" fmla="*/ 206 h 1701"/>
                  <a:gd name="T14" fmla="*/ 791 w 2326"/>
                  <a:gd name="T15" fmla="*/ 206 h 1701"/>
                  <a:gd name="T16" fmla="*/ 791 w 2326"/>
                  <a:gd name="T17" fmla="*/ 303 h 1701"/>
                  <a:gd name="T18" fmla="*/ 629 w 2326"/>
                  <a:gd name="T19" fmla="*/ 303 h 1701"/>
                  <a:gd name="T20" fmla="*/ 629 w 2326"/>
                  <a:gd name="T21" fmla="*/ 202 h 1701"/>
                  <a:gd name="T22" fmla="*/ 192 w 2326"/>
                  <a:gd name="T23" fmla="*/ 202 h 1701"/>
                  <a:gd name="T24" fmla="*/ 192 w 2326"/>
                  <a:gd name="T25" fmla="*/ 303 h 1701"/>
                  <a:gd name="T26" fmla="*/ 0 w 2326"/>
                  <a:gd name="T27" fmla="*/ 303 h 1701"/>
                  <a:gd name="T28" fmla="*/ 0 w 2326"/>
                  <a:gd name="T29" fmla="*/ 0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rgbClr val="FABE3C"/>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a:solidFill>
                    <a:sysClr val="windowText" lastClr="000000"/>
                  </a:solidFill>
                </a:endParaRPr>
              </a:p>
            </p:txBody>
          </p:sp>
          <p:sp>
            <p:nvSpPr>
              <p:cNvPr id="56" name="Freeform 55"/>
              <p:cNvSpPr>
                <a:spLocks noEditPoints="1"/>
              </p:cNvSpPr>
              <p:nvPr/>
            </p:nvSpPr>
            <p:spPr bwMode="auto">
              <a:xfrm>
                <a:off x="14636362" y="2551139"/>
                <a:ext cx="601688" cy="439944"/>
              </a:xfrm>
              <a:custGeom>
                <a:avLst/>
                <a:gdLst>
                  <a:gd name="T0" fmla="*/ 341 w 2327"/>
                  <a:gd name="T1" fmla="*/ 680 h 1700"/>
                  <a:gd name="T2" fmla="*/ 604 w 2327"/>
                  <a:gd name="T3" fmla="*/ 680 h 1700"/>
                  <a:gd name="T4" fmla="*/ 604 w 2327"/>
                  <a:gd name="T5" fmla="*/ 849 h 1700"/>
                  <a:gd name="T6" fmla="*/ 341 w 2327"/>
                  <a:gd name="T7" fmla="*/ 849 h 1700"/>
                  <a:gd name="T8" fmla="*/ 341 w 2327"/>
                  <a:gd name="T9" fmla="*/ 680 h 1700"/>
                  <a:gd name="T10" fmla="*/ 341 w 2327"/>
                  <a:gd name="T11" fmla="*/ 386 h 1700"/>
                  <a:gd name="T12" fmla="*/ 604 w 2327"/>
                  <a:gd name="T13" fmla="*/ 386 h 1700"/>
                  <a:gd name="T14" fmla="*/ 604 w 2327"/>
                  <a:gd name="T15" fmla="*/ 554 h 1700"/>
                  <a:gd name="T16" fmla="*/ 341 w 2327"/>
                  <a:gd name="T17" fmla="*/ 554 h 1700"/>
                  <a:gd name="T18" fmla="*/ 341 w 2327"/>
                  <a:gd name="T19" fmla="*/ 386 h 1700"/>
                  <a:gd name="T20" fmla="*/ 927 w 2327"/>
                  <a:gd name="T21" fmla="*/ 207 h 1700"/>
                  <a:gd name="T22" fmla="*/ 927 w 2327"/>
                  <a:gd name="T23" fmla="*/ 1358 h 1700"/>
                  <a:gd name="T24" fmla="*/ 2098 w 2327"/>
                  <a:gd name="T25" fmla="*/ 1358 h 1700"/>
                  <a:gd name="T26" fmla="*/ 2098 w 2327"/>
                  <a:gd name="T27" fmla="*/ 207 h 1700"/>
                  <a:gd name="T28" fmla="*/ 927 w 2327"/>
                  <a:gd name="T29" fmla="*/ 207 h 1700"/>
                  <a:gd name="T30" fmla="*/ 193 w 2327"/>
                  <a:gd name="T31" fmla="*/ 201 h 1700"/>
                  <a:gd name="T32" fmla="*/ 193 w 2327"/>
                  <a:gd name="T33" fmla="*/ 1364 h 1700"/>
                  <a:gd name="T34" fmla="*/ 765 w 2327"/>
                  <a:gd name="T35" fmla="*/ 1364 h 1700"/>
                  <a:gd name="T36" fmla="*/ 765 w 2327"/>
                  <a:gd name="T37" fmla="*/ 201 h 1700"/>
                  <a:gd name="T38" fmla="*/ 193 w 2327"/>
                  <a:gd name="T39" fmla="*/ 201 h 1700"/>
                  <a:gd name="T40" fmla="*/ 0 w 2327"/>
                  <a:gd name="T41" fmla="*/ 0 h 1700"/>
                  <a:gd name="T42" fmla="*/ 2327 w 2327"/>
                  <a:gd name="T43" fmla="*/ 0 h 1700"/>
                  <a:gd name="T44" fmla="*/ 2327 w 2327"/>
                  <a:gd name="T45" fmla="*/ 1700 h 1700"/>
                  <a:gd name="T46" fmla="*/ 0 w 2327"/>
                  <a:gd name="T47" fmla="*/ 1700 h 1700"/>
                  <a:gd name="T48" fmla="*/ 0 w 2327"/>
                  <a:gd name="T49"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a:solidFill>
                    <a:sysClr val="windowText" lastClr="000000"/>
                  </a:solidFill>
                </a:endParaRPr>
              </a:p>
            </p:txBody>
          </p:sp>
        </p:grpSp>
        <p:grpSp>
          <p:nvGrpSpPr>
            <p:cNvPr id="12" name="Group 11"/>
            <p:cNvGrpSpPr/>
            <p:nvPr/>
          </p:nvGrpSpPr>
          <p:grpSpPr>
            <a:xfrm>
              <a:off x="6889978" y="2203095"/>
              <a:ext cx="639639" cy="513020"/>
              <a:chOff x="12411191" y="2407860"/>
              <a:chExt cx="683828" cy="548462"/>
            </a:xfrm>
          </p:grpSpPr>
          <p:sp>
            <p:nvSpPr>
              <p:cNvPr id="52" name="Freeform 51"/>
              <p:cNvSpPr>
                <a:spLocks noEditPoints="1"/>
              </p:cNvSpPr>
              <p:nvPr/>
            </p:nvSpPr>
            <p:spPr bwMode="auto">
              <a:xfrm>
                <a:off x="12411191" y="2511717"/>
                <a:ext cx="268397" cy="444605"/>
              </a:xfrm>
              <a:custGeom>
                <a:avLst/>
                <a:gdLst>
                  <a:gd name="T0" fmla="*/ 549 w 1152"/>
                  <a:gd name="T1" fmla="*/ 1607 h 1906"/>
                  <a:gd name="T2" fmla="*/ 501 w 1152"/>
                  <a:gd name="T3" fmla="*/ 1633 h 1906"/>
                  <a:gd name="T4" fmla="*/ 475 w 1152"/>
                  <a:gd name="T5" fmla="*/ 1680 h 1906"/>
                  <a:gd name="T6" fmla="*/ 475 w 1152"/>
                  <a:gd name="T7" fmla="*/ 1736 h 1906"/>
                  <a:gd name="T8" fmla="*/ 501 w 1152"/>
                  <a:gd name="T9" fmla="*/ 1782 h 1906"/>
                  <a:gd name="T10" fmla="*/ 549 w 1152"/>
                  <a:gd name="T11" fmla="*/ 1809 h 1906"/>
                  <a:gd name="T12" fmla="*/ 601 w 1152"/>
                  <a:gd name="T13" fmla="*/ 1810 h 1906"/>
                  <a:gd name="T14" fmla="*/ 642 w 1152"/>
                  <a:gd name="T15" fmla="*/ 1789 h 1906"/>
                  <a:gd name="T16" fmla="*/ 671 w 1152"/>
                  <a:gd name="T17" fmla="*/ 1754 h 1906"/>
                  <a:gd name="T18" fmla="*/ 680 w 1152"/>
                  <a:gd name="T19" fmla="*/ 1708 h 1906"/>
                  <a:gd name="T20" fmla="*/ 667 w 1152"/>
                  <a:gd name="T21" fmla="*/ 1655 h 1906"/>
                  <a:gd name="T22" fmla="*/ 628 w 1152"/>
                  <a:gd name="T23" fmla="*/ 1617 h 1906"/>
                  <a:gd name="T24" fmla="*/ 576 w 1152"/>
                  <a:gd name="T25" fmla="*/ 1603 h 1906"/>
                  <a:gd name="T26" fmla="*/ 150 w 1152"/>
                  <a:gd name="T27" fmla="*/ 1457 h 1906"/>
                  <a:gd name="T28" fmla="*/ 1003 w 1152"/>
                  <a:gd name="T29" fmla="*/ 215 h 1906"/>
                  <a:gd name="T30" fmla="*/ 125 w 1152"/>
                  <a:gd name="T31" fmla="*/ 0 h 1906"/>
                  <a:gd name="T32" fmla="*/ 1055 w 1152"/>
                  <a:gd name="T33" fmla="*/ 3 h 1906"/>
                  <a:gd name="T34" fmla="*/ 1105 w 1152"/>
                  <a:gd name="T35" fmla="*/ 28 h 1906"/>
                  <a:gd name="T36" fmla="*/ 1140 w 1152"/>
                  <a:gd name="T37" fmla="*/ 70 h 1906"/>
                  <a:gd name="T38" fmla="*/ 1152 w 1152"/>
                  <a:gd name="T39" fmla="*/ 125 h 1906"/>
                  <a:gd name="T40" fmla="*/ 1149 w 1152"/>
                  <a:gd name="T41" fmla="*/ 1810 h 1906"/>
                  <a:gd name="T42" fmla="*/ 1125 w 1152"/>
                  <a:gd name="T43" fmla="*/ 1859 h 1906"/>
                  <a:gd name="T44" fmla="*/ 1082 w 1152"/>
                  <a:gd name="T45" fmla="*/ 1894 h 1906"/>
                  <a:gd name="T46" fmla="*/ 1026 w 1152"/>
                  <a:gd name="T47" fmla="*/ 1906 h 1906"/>
                  <a:gd name="T48" fmla="*/ 96 w 1152"/>
                  <a:gd name="T49" fmla="*/ 1903 h 1906"/>
                  <a:gd name="T50" fmla="*/ 47 w 1152"/>
                  <a:gd name="T51" fmla="*/ 1879 h 1906"/>
                  <a:gd name="T52" fmla="*/ 13 w 1152"/>
                  <a:gd name="T53" fmla="*/ 1836 h 1906"/>
                  <a:gd name="T54" fmla="*/ 0 w 1152"/>
                  <a:gd name="T55" fmla="*/ 1781 h 1906"/>
                  <a:gd name="T56" fmla="*/ 3 w 1152"/>
                  <a:gd name="T57" fmla="*/ 96 h 1906"/>
                  <a:gd name="T58" fmla="*/ 27 w 1152"/>
                  <a:gd name="T59" fmla="*/ 47 h 1906"/>
                  <a:gd name="T60" fmla="*/ 70 w 1152"/>
                  <a:gd name="T61" fmla="*/ 13 h 1906"/>
                  <a:gd name="T62" fmla="*/ 125 w 1152"/>
                  <a:gd name="T63" fmla="*/ 0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2" h="1906">
                    <a:moveTo>
                      <a:pt x="576" y="1603"/>
                    </a:moveTo>
                    <a:lnTo>
                      <a:pt x="549" y="1607"/>
                    </a:lnTo>
                    <a:lnTo>
                      <a:pt x="523" y="1617"/>
                    </a:lnTo>
                    <a:lnTo>
                      <a:pt x="501" y="1633"/>
                    </a:lnTo>
                    <a:lnTo>
                      <a:pt x="486" y="1655"/>
                    </a:lnTo>
                    <a:lnTo>
                      <a:pt x="475" y="1680"/>
                    </a:lnTo>
                    <a:lnTo>
                      <a:pt x="471" y="1708"/>
                    </a:lnTo>
                    <a:lnTo>
                      <a:pt x="475" y="1736"/>
                    </a:lnTo>
                    <a:lnTo>
                      <a:pt x="486" y="1760"/>
                    </a:lnTo>
                    <a:lnTo>
                      <a:pt x="501" y="1782"/>
                    </a:lnTo>
                    <a:lnTo>
                      <a:pt x="523" y="1798"/>
                    </a:lnTo>
                    <a:lnTo>
                      <a:pt x="549" y="1809"/>
                    </a:lnTo>
                    <a:lnTo>
                      <a:pt x="576" y="1812"/>
                    </a:lnTo>
                    <a:lnTo>
                      <a:pt x="601" y="1810"/>
                    </a:lnTo>
                    <a:lnTo>
                      <a:pt x="622" y="1801"/>
                    </a:lnTo>
                    <a:lnTo>
                      <a:pt x="642" y="1789"/>
                    </a:lnTo>
                    <a:lnTo>
                      <a:pt x="657" y="1773"/>
                    </a:lnTo>
                    <a:lnTo>
                      <a:pt x="671" y="1754"/>
                    </a:lnTo>
                    <a:lnTo>
                      <a:pt x="678" y="1731"/>
                    </a:lnTo>
                    <a:lnTo>
                      <a:pt x="680" y="1708"/>
                    </a:lnTo>
                    <a:lnTo>
                      <a:pt x="677" y="1680"/>
                    </a:lnTo>
                    <a:lnTo>
                      <a:pt x="667" y="1655"/>
                    </a:lnTo>
                    <a:lnTo>
                      <a:pt x="650" y="1633"/>
                    </a:lnTo>
                    <a:lnTo>
                      <a:pt x="628" y="1617"/>
                    </a:lnTo>
                    <a:lnTo>
                      <a:pt x="604" y="1607"/>
                    </a:lnTo>
                    <a:lnTo>
                      <a:pt x="576" y="1603"/>
                    </a:lnTo>
                    <a:close/>
                    <a:moveTo>
                      <a:pt x="150" y="215"/>
                    </a:moveTo>
                    <a:lnTo>
                      <a:pt x="150" y="1457"/>
                    </a:lnTo>
                    <a:lnTo>
                      <a:pt x="1003" y="1457"/>
                    </a:lnTo>
                    <a:lnTo>
                      <a:pt x="1003" y="215"/>
                    </a:lnTo>
                    <a:lnTo>
                      <a:pt x="150" y="215"/>
                    </a:lnTo>
                    <a:close/>
                    <a:moveTo>
                      <a:pt x="125" y="0"/>
                    </a:moveTo>
                    <a:lnTo>
                      <a:pt x="1026" y="0"/>
                    </a:lnTo>
                    <a:lnTo>
                      <a:pt x="1055" y="3"/>
                    </a:lnTo>
                    <a:lnTo>
                      <a:pt x="1082" y="13"/>
                    </a:lnTo>
                    <a:lnTo>
                      <a:pt x="1105" y="28"/>
                    </a:lnTo>
                    <a:lnTo>
                      <a:pt x="1125" y="47"/>
                    </a:lnTo>
                    <a:lnTo>
                      <a:pt x="1140" y="70"/>
                    </a:lnTo>
                    <a:lnTo>
                      <a:pt x="1149" y="96"/>
                    </a:lnTo>
                    <a:lnTo>
                      <a:pt x="1152" y="125"/>
                    </a:lnTo>
                    <a:lnTo>
                      <a:pt x="1152" y="1781"/>
                    </a:lnTo>
                    <a:lnTo>
                      <a:pt x="1149" y="1810"/>
                    </a:lnTo>
                    <a:lnTo>
                      <a:pt x="1140" y="1836"/>
                    </a:lnTo>
                    <a:lnTo>
                      <a:pt x="1125" y="1859"/>
                    </a:lnTo>
                    <a:lnTo>
                      <a:pt x="1105" y="1879"/>
                    </a:lnTo>
                    <a:lnTo>
                      <a:pt x="1082" y="1894"/>
                    </a:lnTo>
                    <a:lnTo>
                      <a:pt x="1055" y="1903"/>
                    </a:lnTo>
                    <a:lnTo>
                      <a:pt x="1026" y="1906"/>
                    </a:lnTo>
                    <a:lnTo>
                      <a:pt x="125" y="1906"/>
                    </a:lnTo>
                    <a:lnTo>
                      <a:pt x="96" y="1903"/>
                    </a:lnTo>
                    <a:lnTo>
                      <a:pt x="70" y="1894"/>
                    </a:lnTo>
                    <a:lnTo>
                      <a:pt x="47" y="1879"/>
                    </a:lnTo>
                    <a:lnTo>
                      <a:pt x="27" y="1859"/>
                    </a:lnTo>
                    <a:lnTo>
                      <a:pt x="13" y="1836"/>
                    </a:lnTo>
                    <a:lnTo>
                      <a:pt x="3" y="1810"/>
                    </a:lnTo>
                    <a:lnTo>
                      <a:pt x="0" y="1781"/>
                    </a:lnTo>
                    <a:lnTo>
                      <a:pt x="0" y="125"/>
                    </a:lnTo>
                    <a:lnTo>
                      <a:pt x="3" y="96"/>
                    </a:lnTo>
                    <a:lnTo>
                      <a:pt x="13" y="70"/>
                    </a:lnTo>
                    <a:lnTo>
                      <a:pt x="27" y="47"/>
                    </a:lnTo>
                    <a:lnTo>
                      <a:pt x="47" y="28"/>
                    </a:lnTo>
                    <a:lnTo>
                      <a:pt x="70" y="13"/>
                    </a:lnTo>
                    <a:lnTo>
                      <a:pt x="96" y="3"/>
                    </a:lnTo>
                    <a:lnTo>
                      <a:pt x="12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a:solidFill>
                    <a:sysClr val="windowText" lastClr="000000"/>
                  </a:solidFill>
                </a:endParaRPr>
              </a:p>
            </p:txBody>
          </p:sp>
          <p:sp>
            <p:nvSpPr>
              <p:cNvPr id="53" name="Freeform 52"/>
              <p:cNvSpPr>
                <a:spLocks noEditPoints="1"/>
              </p:cNvSpPr>
              <p:nvPr/>
            </p:nvSpPr>
            <p:spPr bwMode="auto">
              <a:xfrm>
                <a:off x="12578064" y="2407860"/>
                <a:ext cx="516955" cy="444605"/>
              </a:xfrm>
              <a:custGeom>
                <a:avLst/>
                <a:gdLst>
                  <a:gd name="T0" fmla="*/ 1404 w 2217"/>
                  <a:gd name="T1" fmla="*/ 1581 h 1906"/>
                  <a:gd name="T2" fmla="*/ 1363 w 2217"/>
                  <a:gd name="T3" fmla="*/ 1600 h 1906"/>
                  <a:gd name="T4" fmla="*/ 1334 w 2217"/>
                  <a:gd name="T5" fmla="*/ 1637 h 1906"/>
                  <a:gd name="T6" fmla="*/ 1324 w 2217"/>
                  <a:gd name="T7" fmla="*/ 1683 h 1906"/>
                  <a:gd name="T8" fmla="*/ 1337 w 2217"/>
                  <a:gd name="T9" fmla="*/ 1736 h 1906"/>
                  <a:gd name="T10" fmla="*/ 1375 w 2217"/>
                  <a:gd name="T11" fmla="*/ 1773 h 1906"/>
                  <a:gd name="T12" fmla="*/ 1428 w 2217"/>
                  <a:gd name="T13" fmla="*/ 1788 h 1906"/>
                  <a:gd name="T14" fmla="*/ 1481 w 2217"/>
                  <a:gd name="T15" fmla="*/ 1773 h 1906"/>
                  <a:gd name="T16" fmla="*/ 1519 w 2217"/>
                  <a:gd name="T17" fmla="*/ 1736 h 1906"/>
                  <a:gd name="T18" fmla="*/ 1533 w 2217"/>
                  <a:gd name="T19" fmla="*/ 1683 h 1906"/>
                  <a:gd name="T20" fmla="*/ 1522 w 2217"/>
                  <a:gd name="T21" fmla="*/ 1642 h 1906"/>
                  <a:gd name="T22" fmla="*/ 1493 w 2217"/>
                  <a:gd name="T23" fmla="*/ 1604 h 1906"/>
                  <a:gd name="T24" fmla="*/ 1452 w 2217"/>
                  <a:gd name="T25" fmla="*/ 1581 h 1906"/>
                  <a:gd name="T26" fmla="*/ 1109 w 2217"/>
                  <a:gd name="T27" fmla="*/ 1577 h 1906"/>
                  <a:gd name="T28" fmla="*/ 1063 w 2217"/>
                  <a:gd name="T29" fmla="*/ 1588 h 1906"/>
                  <a:gd name="T30" fmla="*/ 1026 w 2217"/>
                  <a:gd name="T31" fmla="*/ 1617 h 1906"/>
                  <a:gd name="T32" fmla="*/ 1007 w 2217"/>
                  <a:gd name="T33" fmla="*/ 1658 h 1906"/>
                  <a:gd name="T34" fmla="*/ 1007 w 2217"/>
                  <a:gd name="T35" fmla="*/ 1710 h 1906"/>
                  <a:gd name="T36" fmla="*/ 1035 w 2217"/>
                  <a:gd name="T37" fmla="*/ 1756 h 1906"/>
                  <a:gd name="T38" fmla="*/ 1081 w 2217"/>
                  <a:gd name="T39" fmla="*/ 1784 h 1906"/>
                  <a:gd name="T40" fmla="*/ 1136 w 2217"/>
                  <a:gd name="T41" fmla="*/ 1784 h 1906"/>
                  <a:gd name="T42" fmla="*/ 1182 w 2217"/>
                  <a:gd name="T43" fmla="*/ 1756 h 1906"/>
                  <a:gd name="T44" fmla="*/ 1210 w 2217"/>
                  <a:gd name="T45" fmla="*/ 1710 h 1906"/>
                  <a:gd name="T46" fmla="*/ 1210 w 2217"/>
                  <a:gd name="T47" fmla="*/ 1662 h 1906"/>
                  <a:gd name="T48" fmla="*/ 1191 w 2217"/>
                  <a:gd name="T49" fmla="*/ 1622 h 1906"/>
                  <a:gd name="T50" fmla="*/ 1155 w 2217"/>
                  <a:gd name="T51" fmla="*/ 1591 h 1906"/>
                  <a:gd name="T52" fmla="*/ 1109 w 2217"/>
                  <a:gd name="T53" fmla="*/ 1577 h 1906"/>
                  <a:gd name="T54" fmla="*/ 765 w 2217"/>
                  <a:gd name="T55" fmla="*/ 1581 h 1906"/>
                  <a:gd name="T56" fmla="*/ 723 w 2217"/>
                  <a:gd name="T57" fmla="*/ 1600 h 1906"/>
                  <a:gd name="T58" fmla="*/ 695 w 2217"/>
                  <a:gd name="T59" fmla="*/ 1637 h 1906"/>
                  <a:gd name="T60" fmla="*/ 684 w 2217"/>
                  <a:gd name="T61" fmla="*/ 1683 h 1906"/>
                  <a:gd name="T62" fmla="*/ 699 w 2217"/>
                  <a:gd name="T63" fmla="*/ 1736 h 1906"/>
                  <a:gd name="T64" fmla="*/ 736 w 2217"/>
                  <a:gd name="T65" fmla="*/ 1773 h 1906"/>
                  <a:gd name="T66" fmla="*/ 789 w 2217"/>
                  <a:gd name="T67" fmla="*/ 1788 h 1906"/>
                  <a:gd name="T68" fmla="*/ 841 w 2217"/>
                  <a:gd name="T69" fmla="*/ 1773 h 1906"/>
                  <a:gd name="T70" fmla="*/ 880 w 2217"/>
                  <a:gd name="T71" fmla="*/ 1736 h 1906"/>
                  <a:gd name="T72" fmla="*/ 893 w 2217"/>
                  <a:gd name="T73" fmla="*/ 1683 h 1906"/>
                  <a:gd name="T74" fmla="*/ 884 w 2217"/>
                  <a:gd name="T75" fmla="*/ 1642 h 1906"/>
                  <a:gd name="T76" fmla="*/ 855 w 2217"/>
                  <a:gd name="T77" fmla="*/ 1604 h 1906"/>
                  <a:gd name="T78" fmla="*/ 814 w 2217"/>
                  <a:gd name="T79" fmla="*/ 1581 h 1906"/>
                  <a:gd name="T80" fmla="*/ 126 w 2217"/>
                  <a:gd name="T81" fmla="*/ 0 h 1906"/>
                  <a:gd name="T82" fmla="*/ 2121 w 2217"/>
                  <a:gd name="T83" fmla="*/ 3 h 1906"/>
                  <a:gd name="T84" fmla="*/ 2170 w 2217"/>
                  <a:gd name="T85" fmla="*/ 27 h 1906"/>
                  <a:gd name="T86" fmla="*/ 2204 w 2217"/>
                  <a:gd name="T87" fmla="*/ 70 h 1906"/>
                  <a:gd name="T88" fmla="*/ 2217 w 2217"/>
                  <a:gd name="T89" fmla="*/ 125 h 1906"/>
                  <a:gd name="T90" fmla="*/ 2214 w 2217"/>
                  <a:gd name="T91" fmla="*/ 1810 h 1906"/>
                  <a:gd name="T92" fmla="*/ 2190 w 2217"/>
                  <a:gd name="T93" fmla="*/ 1859 h 1906"/>
                  <a:gd name="T94" fmla="*/ 2147 w 2217"/>
                  <a:gd name="T95" fmla="*/ 1893 h 1906"/>
                  <a:gd name="T96" fmla="*/ 2092 w 2217"/>
                  <a:gd name="T97" fmla="*/ 1906 h 1906"/>
                  <a:gd name="T98" fmla="*/ 567 w 2217"/>
                  <a:gd name="T99" fmla="*/ 1386 h 1906"/>
                  <a:gd name="T100" fmla="*/ 2067 w 2217"/>
                  <a:gd name="T101" fmla="*/ 214 h 1906"/>
                  <a:gd name="T102" fmla="*/ 149 w 2217"/>
                  <a:gd name="T103" fmla="*/ 339 h 1906"/>
                  <a:gd name="T104" fmla="*/ 0 w 2217"/>
                  <a:gd name="T105" fmla="*/ 125 h 1906"/>
                  <a:gd name="T106" fmla="*/ 13 w 2217"/>
                  <a:gd name="T107" fmla="*/ 70 h 1906"/>
                  <a:gd name="T108" fmla="*/ 47 w 2217"/>
                  <a:gd name="T109" fmla="*/ 27 h 1906"/>
                  <a:gd name="T110" fmla="*/ 97 w 2217"/>
                  <a:gd name="T111" fmla="*/ 3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17" h="1906">
                    <a:moveTo>
                      <a:pt x="1428" y="1577"/>
                    </a:moveTo>
                    <a:lnTo>
                      <a:pt x="1404" y="1581"/>
                    </a:lnTo>
                    <a:lnTo>
                      <a:pt x="1382" y="1588"/>
                    </a:lnTo>
                    <a:lnTo>
                      <a:pt x="1363" y="1600"/>
                    </a:lnTo>
                    <a:lnTo>
                      <a:pt x="1347" y="1617"/>
                    </a:lnTo>
                    <a:lnTo>
                      <a:pt x="1334" y="1637"/>
                    </a:lnTo>
                    <a:lnTo>
                      <a:pt x="1326" y="1658"/>
                    </a:lnTo>
                    <a:lnTo>
                      <a:pt x="1324" y="1683"/>
                    </a:lnTo>
                    <a:lnTo>
                      <a:pt x="1328" y="1710"/>
                    </a:lnTo>
                    <a:lnTo>
                      <a:pt x="1337" y="1736"/>
                    </a:lnTo>
                    <a:lnTo>
                      <a:pt x="1354" y="1756"/>
                    </a:lnTo>
                    <a:lnTo>
                      <a:pt x="1375" y="1773"/>
                    </a:lnTo>
                    <a:lnTo>
                      <a:pt x="1400" y="1784"/>
                    </a:lnTo>
                    <a:lnTo>
                      <a:pt x="1428" y="1788"/>
                    </a:lnTo>
                    <a:lnTo>
                      <a:pt x="1456" y="1784"/>
                    </a:lnTo>
                    <a:lnTo>
                      <a:pt x="1481" y="1773"/>
                    </a:lnTo>
                    <a:lnTo>
                      <a:pt x="1502" y="1756"/>
                    </a:lnTo>
                    <a:lnTo>
                      <a:pt x="1519" y="1736"/>
                    </a:lnTo>
                    <a:lnTo>
                      <a:pt x="1529" y="1710"/>
                    </a:lnTo>
                    <a:lnTo>
                      <a:pt x="1533" y="1683"/>
                    </a:lnTo>
                    <a:lnTo>
                      <a:pt x="1531" y="1662"/>
                    </a:lnTo>
                    <a:lnTo>
                      <a:pt x="1522" y="1642"/>
                    </a:lnTo>
                    <a:lnTo>
                      <a:pt x="1510" y="1622"/>
                    </a:lnTo>
                    <a:lnTo>
                      <a:pt x="1493" y="1604"/>
                    </a:lnTo>
                    <a:lnTo>
                      <a:pt x="1474" y="1591"/>
                    </a:lnTo>
                    <a:lnTo>
                      <a:pt x="1452" y="1581"/>
                    </a:lnTo>
                    <a:lnTo>
                      <a:pt x="1428" y="1577"/>
                    </a:lnTo>
                    <a:close/>
                    <a:moveTo>
                      <a:pt x="1109" y="1577"/>
                    </a:moveTo>
                    <a:lnTo>
                      <a:pt x="1085" y="1581"/>
                    </a:lnTo>
                    <a:lnTo>
                      <a:pt x="1063" y="1588"/>
                    </a:lnTo>
                    <a:lnTo>
                      <a:pt x="1043" y="1600"/>
                    </a:lnTo>
                    <a:lnTo>
                      <a:pt x="1026" y="1617"/>
                    </a:lnTo>
                    <a:lnTo>
                      <a:pt x="1014" y="1637"/>
                    </a:lnTo>
                    <a:lnTo>
                      <a:pt x="1007" y="1658"/>
                    </a:lnTo>
                    <a:lnTo>
                      <a:pt x="1003" y="1683"/>
                    </a:lnTo>
                    <a:lnTo>
                      <a:pt x="1007" y="1710"/>
                    </a:lnTo>
                    <a:lnTo>
                      <a:pt x="1018" y="1736"/>
                    </a:lnTo>
                    <a:lnTo>
                      <a:pt x="1035" y="1756"/>
                    </a:lnTo>
                    <a:lnTo>
                      <a:pt x="1055" y="1773"/>
                    </a:lnTo>
                    <a:lnTo>
                      <a:pt x="1081" y="1784"/>
                    </a:lnTo>
                    <a:lnTo>
                      <a:pt x="1109" y="1788"/>
                    </a:lnTo>
                    <a:lnTo>
                      <a:pt x="1136" y="1784"/>
                    </a:lnTo>
                    <a:lnTo>
                      <a:pt x="1162" y="1773"/>
                    </a:lnTo>
                    <a:lnTo>
                      <a:pt x="1182" y="1756"/>
                    </a:lnTo>
                    <a:lnTo>
                      <a:pt x="1199" y="1736"/>
                    </a:lnTo>
                    <a:lnTo>
                      <a:pt x="1210" y="1710"/>
                    </a:lnTo>
                    <a:lnTo>
                      <a:pt x="1214" y="1683"/>
                    </a:lnTo>
                    <a:lnTo>
                      <a:pt x="1210" y="1662"/>
                    </a:lnTo>
                    <a:lnTo>
                      <a:pt x="1203" y="1642"/>
                    </a:lnTo>
                    <a:lnTo>
                      <a:pt x="1191" y="1622"/>
                    </a:lnTo>
                    <a:lnTo>
                      <a:pt x="1174" y="1604"/>
                    </a:lnTo>
                    <a:lnTo>
                      <a:pt x="1155" y="1591"/>
                    </a:lnTo>
                    <a:lnTo>
                      <a:pt x="1133" y="1581"/>
                    </a:lnTo>
                    <a:lnTo>
                      <a:pt x="1109" y="1577"/>
                    </a:lnTo>
                    <a:close/>
                    <a:moveTo>
                      <a:pt x="789" y="1577"/>
                    </a:moveTo>
                    <a:lnTo>
                      <a:pt x="765" y="1581"/>
                    </a:lnTo>
                    <a:lnTo>
                      <a:pt x="744" y="1588"/>
                    </a:lnTo>
                    <a:lnTo>
                      <a:pt x="723" y="1600"/>
                    </a:lnTo>
                    <a:lnTo>
                      <a:pt x="707" y="1617"/>
                    </a:lnTo>
                    <a:lnTo>
                      <a:pt x="695" y="1637"/>
                    </a:lnTo>
                    <a:lnTo>
                      <a:pt x="687" y="1658"/>
                    </a:lnTo>
                    <a:lnTo>
                      <a:pt x="684" y="1683"/>
                    </a:lnTo>
                    <a:lnTo>
                      <a:pt x="688" y="1710"/>
                    </a:lnTo>
                    <a:lnTo>
                      <a:pt x="699" y="1736"/>
                    </a:lnTo>
                    <a:lnTo>
                      <a:pt x="715" y="1756"/>
                    </a:lnTo>
                    <a:lnTo>
                      <a:pt x="736" y="1773"/>
                    </a:lnTo>
                    <a:lnTo>
                      <a:pt x="762" y="1784"/>
                    </a:lnTo>
                    <a:lnTo>
                      <a:pt x="789" y="1788"/>
                    </a:lnTo>
                    <a:lnTo>
                      <a:pt x="817" y="1784"/>
                    </a:lnTo>
                    <a:lnTo>
                      <a:pt x="841" y="1773"/>
                    </a:lnTo>
                    <a:lnTo>
                      <a:pt x="863" y="1756"/>
                    </a:lnTo>
                    <a:lnTo>
                      <a:pt x="880" y="1736"/>
                    </a:lnTo>
                    <a:lnTo>
                      <a:pt x="890" y="1710"/>
                    </a:lnTo>
                    <a:lnTo>
                      <a:pt x="893" y="1683"/>
                    </a:lnTo>
                    <a:lnTo>
                      <a:pt x="891" y="1662"/>
                    </a:lnTo>
                    <a:lnTo>
                      <a:pt x="884" y="1642"/>
                    </a:lnTo>
                    <a:lnTo>
                      <a:pt x="870" y="1622"/>
                    </a:lnTo>
                    <a:lnTo>
                      <a:pt x="855" y="1604"/>
                    </a:lnTo>
                    <a:lnTo>
                      <a:pt x="835" y="1591"/>
                    </a:lnTo>
                    <a:lnTo>
                      <a:pt x="814" y="1581"/>
                    </a:lnTo>
                    <a:lnTo>
                      <a:pt x="789" y="1577"/>
                    </a:lnTo>
                    <a:close/>
                    <a:moveTo>
                      <a:pt x="126" y="0"/>
                    </a:moveTo>
                    <a:lnTo>
                      <a:pt x="2092" y="0"/>
                    </a:lnTo>
                    <a:lnTo>
                      <a:pt x="2121" y="3"/>
                    </a:lnTo>
                    <a:lnTo>
                      <a:pt x="2147" y="12"/>
                    </a:lnTo>
                    <a:lnTo>
                      <a:pt x="2170" y="27"/>
                    </a:lnTo>
                    <a:lnTo>
                      <a:pt x="2190" y="47"/>
                    </a:lnTo>
                    <a:lnTo>
                      <a:pt x="2204" y="70"/>
                    </a:lnTo>
                    <a:lnTo>
                      <a:pt x="2214" y="96"/>
                    </a:lnTo>
                    <a:lnTo>
                      <a:pt x="2217" y="125"/>
                    </a:lnTo>
                    <a:lnTo>
                      <a:pt x="2217" y="1781"/>
                    </a:lnTo>
                    <a:lnTo>
                      <a:pt x="2214" y="1810"/>
                    </a:lnTo>
                    <a:lnTo>
                      <a:pt x="2204" y="1836"/>
                    </a:lnTo>
                    <a:lnTo>
                      <a:pt x="2190" y="1859"/>
                    </a:lnTo>
                    <a:lnTo>
                      <a:pt x="2170" y="1878"/>
                    </a:lnTo>
                    <a:lnTo>
                      <a:pt x="2147" y="1893"/>
                    </a:lnTo>
                    <a:lnTo>
                      <a:pt x="2121" y="1903"/>
                    </a:lnTo>
                    <a:lnTo>
                      <a:pt x="2092" y="1906"/>
                    </a:lnTo>
                    <a:lnTo>
                      <a:pt x="567" y="1906"/>
                    </a:lnTo>
                    <a:lnTo>
                      <a:pt x="567" y="1386"/>
                    </a:lnTo>
                    <a:lnTo>
                      <a:pt x="2067" y="1386"/>
                    </a:lnTo>
                    <a:lnTo>
                      <a:pt x="2067" y="214"/>
                    </a:lnTo>
                    <a:lnTo>
                      <a:pt x="149" y="214"/>
                    </a:lnTo>
                    <a:lnTo>
                      <a:pt x="149" y="339"/>
                    </a:lnTo>
                    <a:lnTo>
                      <a:pt x="0" y="339"/>
                    </a:lnTo>
                    <a:lnTo>
                      <a:pt x="0" y="125"/>
                    </a:lnTo>
                    <a:lnTo>
                      <a:pt x="4" y="96"/>
                    </a:lnTo>
                    <a:lnTo>
                      <a:pt x="13" y="70"/>
                    </a:lnTo>
                    <a:lnTo>
                      <a:pt x="28" y="47"/>
                    </a:lnTo>
                    <a:lnTo>
                      <a:pt x="47" y="27"/>
                    </a:lnTo>
                    <a:lnTo>
                      <a:pt x="70" y="12"/>
                    </a:lnTo>
                    <a:lnTo>
                      <a:pt x="97" y="3"/>
                    </a:lnTo>
                    <a:lnTo>
                      <a:pt x="126" y="0"/>
                    </a:lnTo>
                    <a:close/>
                  </a:path>
                </a:pathLst>
              </a:custGeom>
              <a:solidFill>
                <a:srgbClr val="FABE3C"/>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a:solidFill>
                    <a:sysClr val="windowText" lastClr="000000"/>
                  </a:solidFill>
                </a:endParaRPr>
              </a:p>
            </p:txBody>
          </p:sp>
        </p:grpSp>
        <p:sp>
          <p:nvSpPr>
            <p:cNvPr id="13" name="TextBox 12"/>
            <p:cNvSpPr txBox="1"/>
            <p:nvPr/>
          </p:nvSpPr>
          <p:spPr>
            <a:xfrm>
              <a:off x="4534651" y="1882158"/>
              <a:ext cx="973267" cy="288724"/>
            </a:xfrm>
            <a:prstGeom prst="rect">
              <a:avLst/>
            </a:prstGeom>
            <a:noFill/>
            <a:effectLst/>
          </p:spPr>
          <p:txBody>
            <a:bodyPr wrap="square" lIns="0" tIns="0" rIns="0" bIns="0" rtlCol="0" anchor="t">
              <a:noAutofit/>
            </a:bodyPr>
            <a:lstStyle/>
            <a:p>
              <a:pPr algn="ctr" defTabSz="914126" eaLnBrk="0" hangingPunct="0">
                <a:defRPr/>
              </a:pPr>
              <a:r>
                <a:rPr lang="en-US" sz="1600" b="1" dirty="0">
                  <a:solidFill>
                    <a:srgbClr val="FFFFFF"/>
                  </a:solidFill>
                </a:rPr>
                <a:t>Desktop</a:t>
              </a:r>
            </a:p>
          </p:txBody>
        </p:sp>
        <p:sp>
          <p:nvSpPr>
            <p:cNvPr id="14" name="TextBox 13"/>
            <p:cNvSpPr txBox="1"/>
            <p:nvPr/>
          </p:nvSpPr>
          <p:spPr>
            <a:xfrm>
              <a:off x="5725077" y="1882158"/>
              <a:ext cx="816716" cy="288724"/>
            </a:xfrm>
            <a:prstGeom prst="rect">
              <a:avLst/>
            </a:prstGeom>
            <a:noFill/>
            <a:effectLst/>
          </p:spPr>
          <p:txBody>
            <a:bodyPr wrap="square" lIns="0" tIns="0" rIns="0" bIns="0" rtlCol="0" anchor="t">
              <a:noAutofit/>
            </a:bodyPr>
            <a:lstStyle/>
            <a:p>
              <a:pPr algn="ctr" defTabSz="914126" eaLnBrk="0" hangingPunct="0">
                <a:defRPr/>
              </a:pPr>
              <a:r>
                <a:rPr lang="en-US" sz="1600" b="1" dirty="0">
                  <a:solidFill>
                    <a:srgbClr val="FFFFFF"/>
                  </a:solidFill>
                </a:rPr>
                <a:t>Web</a:t>
              </a:r>
            </a:p>
          </p:txBody>
        </p:sp>
        <p:sp>
          <p:nvSpPr>
            <p:cNvPr id="15" name="TextBox 14"/>
            <p:cNvSpPr txBox="1"/>
            <p:nvPr/>
          </p:nvSpPr>
          <p:spPr>
            <a:xfrm>
              <a:off x="6763282" y="1882157"/>
              <a:ext cx="894069" cy="288724"/>
            </a:xfrm>
            <a:prstGeom prst="rect">
              <a:avLst/>
            </a:prstGeom>
            <a:noFill/>
            <a:effectLst/>
          </p:spPr>
          <p:txBody>
            <a:bodyPr wrap="square" lIns="0" tIns="0" rIns="0" bIns="0" rtlCol="0" anchor="t">
              <a:noAutofit/>
            </a:bodyPr>
            <a:lstStyle/>
            <a:p>
              <a:pPr algn="ctr" defTabSz="914126" eaLnBrk="0" hangingPunct="0">
                <a:defRPr/>
              </a:pPr>
              <a:r>
                <a:rPr lang="en-US" sz="1600" b="1" dirty="0">
                  <a:solidFill>
                    <a:srgbClr val="FFFFFF"/>
                  </a:solidFill>
                </a:rPr>
                <a:t>Device</a:t>
              </a:r>
            </a:p>
          </p:txBody>
        </p:sp>
        <p:grpSp>
          <p:nvGrpSpPr>
            <p:cNvPr id="16" name="Group 15"/>
            <p:cNvGrpSpPr/>
            <p:nvPr/>
          </p:nvGrpSpPr>
          <p:grpSpPr>
            <a:xfrm>
              <a:off x="5044761" y="5172402"/>
              <a:ext cx="560687" cy="449979"/>
              <a:chOff x="9650542" y="3731716"/>
              <a:chExt cx="560097" cy="449505"/>
            </a:xfrm>
          </p:grpSpPr>
          <p:sp>
            <p:nvSpPr>
              <p:cNvPr id="49" name="Freeform 48"/>
              <p:cNvSpPr>
                <a:spLocks noEditPoints="1"/>
              </p:cNvSpPr>
              <p:nvPr/>
            </p:nvSpPr>
            <p:spPr bwMode="auto">
              <a:xfrm>
                <a:off x="9739730" y="3845876"/>
                <a:ext cx="390046" cy="208104"/>
              </a:xfrm>
              <a:custGeom>
                <a:avLst/>
                <a:gdLst>
                  <a:gd name="T0" fmla="*/ 664 w 1638"/>
                  <a:gd name="T1" fmla="*/ 663 h 872"/>
                  <a:gd name="T2" fmla="*/ 0 w 1638"/>
                  <a:gd name="T3" fmla="*/ 782 h 872"/>
                  <a:gd name="T4" fmla="*/ 0 w 1638"/>
                  <a:gd name="T5" fmla="*/ 361 h 872"/>
                  <a:gd name="T6" fmla="*/ 664 w 1638"/>
                  <a:gd name="T7" fmla="*/ 480 h 872"/>
                  <a:gd name="T8" fmla="*/ 0 w 1638"/>
                  <a:gd name="T9" fmla="*/ 361 h 872"/>
                  <a:gd name="T10" fmla="*/ 1638 w 1638"/>
                  <a:gd name="T11" fmla="*/ 761 h 872"/>
                  <a:gd name="T12" fmla="*/ 1592 w 1638"/>
                  <a:gd name="T13" fmla="*/ 802 h 872"/>
                  <a:gd name="T14" fmla="*/ 1530 w 1638"/>
                  <a:gd name="T15" fmla="*/ 833 h 872"/>
                  <a:gd name="T16" fmla="*/ 1456 w 1638"/>
                  <a:gd name="T17" fmla="*/ 853 h 872"/>
                  <a:gd name="T18" fmla="*/ 1378 w 1638"/>
                  <a:gd name="T19" fmla="*/ 865 h 872"/>
                  <a:gd name="T20" fmla="*/ 1305 w 1638"/>
                  <a:gd name="T21" fmla="*/ 870 h 872"/>
                  <a:gd name="T22" fmla="*/ 1239 w 1638"/>
                  <a:gd name="T23" fmla="*/ 872 h 872"/>
                  <a:gd name="T24" fmla="*/ 1175 w 1638"/>
                  <a:gd name="T25" fmla="*/ 870 h 872"/>
                  <a:gd name="T26" fmla="*/ 1101 w 1638"/>
                  <a:gd name="T27" fmla="*/ 865 h 872"/>
                  <a:gd name="T28" fmla="*/ 1024 w 1638"/>
                  <a:gd name="T29" fmla="*/ 853 h 872"/>
                  <a:gd name="T30" fmla="*/ 950 w 1638"/>
                  <a:gd name="T31" fmla="*/ 833 h 872"/>
                  <a:gd name="T32" fmla="*/ 887 w 1638"/>
                  <a:gd name="T33" fmla="*/ 802 h 872"/>
                  <a:gd name="T34" fmla="*/ 840 w 1638"/>
                  <a:gd name="T35" fmla="*/ 761 h 872"/>
                  <a:gd name="T36" fmla="*/ 873 w 1638"/>
                  <a:gd name="T37" fmla="*/ 309 h 872"/>
                  <a:gd name="T38" fmla="*/ 953 w 1638"/>
                  <a:gd name="T39" fmla="*/ 339 h 872"/>
                  <a:gd name="T40" fmla="*/ 1046 w 1638"/>
                  <a:gd name="T41" fmla="*/ 359 h 872"/>
                  <a:gd name="T42" fmla="*/ 1144 w 1638"/>
                  <a:gd name="T43" fmla="*/ 371 h 872"/>
                  <a:gd name="T44" fmla="*/ 1239 w 1638"/>
                  <a:gd name="T45" fmla="*/ 373 h 872"/>
                  <a:gd name="T46" fmla="*/ 1336 w 1638"/>
                  <a:gd name="T47" fmla="*/ 371 h 872"/>
                  <a:gd name="T48" fmla="*/ 1434 w 1638"/>
                  <a:gd name="T49" fmla="*/ 359 h 872"/>
                  <a:gd name="T50" fmla="*/ 1526 w 1638"/>
                  <a:gd name="T51" fmla="*/ 339 h 872"/>
                  <a:gd name="T52" fmla="*/ 1606 w 1638"/>
                  <a:gd name="T53" fmla="*/ 309 h 872"/>
                  <a:gd name="T54" fmla="*/ 0 w 1638"/>
                  <a:gd name="T55" fmla="*/ 59 h 872"/>
                  <a:gd name="T56" fmla="*/ 664 w 1638"/>
                  <a:gd name="T57" fmla="*/ 177 h 872"/>
                  <a:gd name="T58" fmla="*/ 0 w 1638"/>
                  <a:gd name="T59" fmla="*/ 59 h 872"/>
                  <a:gd name="T60" fmla="*/ 1299 w 1638"/>
                  <a:gd name="T61" fmla="*/ 1 h 872"/>
                  <a:gd name="T62" fmla="*/ 1407 w 1638"/>
                  <a:gd name="T63" fmla="*/ 12 h 872"/>
                  <a:gd name="T64" fmla="*/ 1502 w 1638"/>
                  <a:gd name="T65" fmla="*/ 30 h 872"/>
                  <a:gd name="T66" fmla="*/ 1574 w 1638"/>
                  <a:gd name="T67" fmla="*/ 56 h 872"/>
                  <a:gd name="T68" fmla="*/ 1621 w 1638"/>
                  <a:gd name="T69" fmla="*/ 88 h 872"/>
                  <a:gd name="T70" fmla="*/ 1638 w 1638"/>
                  <a:gd name="T71" fmla="*/ 123 h 872"/>
                  <a:gd name="T72" fmla="*/ 1621 w 1638"/>
                  <a:gd name="T73" fmla="*/ 158 h 872"/>
                  <a:gd name="T74" fmla="*/ 1574 w 1638"/>
                  <a:gd name="T75" fmla="*/ 189 h 872"/>
                  <a:gd name="T76" fmla="*/ 1502 w 1638"/>
                  <a:gd name="T77" fmla="*/ 216 h 872"/>
                  <a:gd name="T78" fmla="*/ 1407 w 1638"/>
                  <a:gd name="T79" fmla="*/ 234 h 872"/>
                  <a:gd name="T80" fmla="*/ 1299 w 1638"/>
                  <a:gd name="T81" fmla="*/ 245 h 872"/>
                  <a:gd name="T82" fmla="*/ 1180 w 1638"/>
                  <a:gd name="T83" fmla="*/ 245 h 872"/>
                  <a:gd name="T84" fmla="*/ 1071 w 1638"/>
                  <a:gd name="T85" fmla="*/ 234 h 872"/>
                  <a:gd name="T86" fmla="*/ 978 w 1638"/>
                  <a:gd name="T87" fmla="*/ 216 h 872"/>
                  <a:gd name="T88" fmla="*/ 904 w 1638"/>
                  <a:gd name="T89" fmla="*/ 189 h 872"/>
                  <a:gd name="T90" fmla="*/ 857 w 1638"/>
                  <a:gd name="T91" fmla="*/ 158 h 872"/>
                  <a:gd name="T92" fmla="*/ 840 w 1638"/>
                  <a:gd name="T93" fmla="*/ 123 h 872"/>
                  <a:gd name="T94" fmla="*/ 857 w 1638"/>
                  <a:gd name="T95" fmla="*/ 88 h 872"/>
                  <a:gd name="T96" fmla="*/ 904 w 1638"/>
                  <a:gd name="T97" fmla="*/ 56 h 872"/>
                  <a:gd name="T98" fmla="*/ 978 w 1638"/>
                  <a:gd name="T99" fmla="*/ 30 h 872"/>
                  <a:gd name="T100" fmla="*/ 1071 w 1638"/>
                  <a:gd name="T101" fmla="*/ 12 h 872"/>
                  <a:gd name="T102" fmla="*/ 1180 w 1638"/>
                  <a:gd name="T103" fmla="*/ 1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8" h="872">
                    <a:moveTo>
                      <a:pt x="0" y="663"/>
                    </a:moveTo>
                    <a:lnTo>
                      <a:pt x="664" y="663"/>
                    </a:lnTo>
                    <a:lnTo>
                      <a:pt x="664" y="782"/>
                    </a:lnTo>
                    <a:lnTo>
                      <a:pt x="0" y="782"/>
                    </a:lnTo>
                    <a:lnTo>
                      <a:pt x="0" y="663"/>
                    </a:lnTo>
                    <a:close/>
                    <a:moveTo>
                      <a:pt x="0" y="361"/>
                    </a:moveTo>
                    <a:lnTo>
                      <a:pt x="664" y="361"/>
                    </a:lnTo>
                    <a:lnTo>
                      <a:pt x="664" y="480"/>
                    </a:lnTo>
                    <a:lnTo>
                      <a:pt x="0" y="480"/>
                    </a:lnTo>
                    <a:lnTo>
                      <a:pt x="0" y="361"/>
                    </a:lnTo>
                    <a:close/>
                    <a:moveTo>
                      <a:pt x="1638" y="291"/>
                    </a:moveTo>
                    <a:lnTo>
                      <a:pt x="1638" y="761"/>
                    </a:lnTo>
                    <a:lnTo>
                      <a:pt x="1618" y="783"/>
                    </a:lnTo>
                    <a:lnTo>
                      <a:pt x="1592" y="802"/>
                    </a:lnTo>
                    <a:lnTo>
                      <a:pt x="1562" y="819"/>
                    </a:lnTo>
                    <a:lnTo>
                      <a:pt x="1530" y="833"/>
                    </a:lnTo>
                    <a:lnTo>
                      <a:pt x="1493" y="843"/>
                    </a:lnTo>
                    <a:lnTo>
                      <a:pt x="1456" y="853"/>
                    </a:lnTo>
                    <a:lnTo>
                      <a:pt x="1417" y="859"/>
                    </a:lnTo>
                    <a:lnTo>
                      <a:pt x="1378" y="865"/>
                    </a:lnTo>
                    <a:lnTo>
                      <a:pt x="1341" y="868"/>
                    </a:lnTo>
                    <a:lnTo>
                      <a:pt x="1305" y="870"/>
                    </a:lnTo>
                    <a:lnTo>
                      <a:pt x="1271" y="871"/>
                    </a:lnTo>
                    <a:lnTo>
                      <a:pt x="1239" y="872"/>
                    </a:lnTo>
                    <a:lnTo>
                      <a:pt x="1209" y="871"/>
                    </a:lnTo>
                    <a:lnTo>
                      <a:pt x="1175" y="870"/>
                    </a:lnTo>
                    <a:lnTo>
                      <a:pt x="1139" y="868"/>
                    </a:lnTo>
                    <a:lnTo>
                      <a:pt x="1101" y="865"/>
                    </a:lnTo>
                    <a:lnTo>
                      <a:pt x="1063" y="859"/>
                    </a:lnTo>
                    <a:lnTo>
                      <a:pt x="1024" y="853"/>
                    </a:lnTo>
                    <a:lnTo>
                      <a:pt x="987" y="843"/>
                    </a:lnTo>
                    <a:lnTo>
                      <a:pt x="950" y="833"/>
                    </a:lnTo>
                    <a:lnTo>
                      <a:pt x="916" y="819"/>
                    </a:lnTo>
                    <a:lnTo>
                      <a:pt x="887" y="802"/>
                    </a:lnTo>
                    <a:lnTo>
                      <a:pt x="861" y="784"/>
                    </a:lnTo>
                    <a:lnTo>
                      <a:pt x="840" y="761"/>
                    </a:lnTo>
                    <a:lnTo>
                      <a:pt x="840" y="291"/>
                    </a:lnTo>
                    <a:lnTo>
                      <a:pt x="873" y="309"/>
                    </a:lnTo>
                    <a:lnTo>
                      <a:pt x="912" y="326"/>
                    </a:lnTo>
                    <a:lnTo>
                      <a:pt x="953" y="339"/>
                    </a:lnTo>
                    <a:lnTo>
                      <a:pt x="999" y="350"/>
                    </a:lnTo>
                    <a:lnTo>
                      <a:pt x="1046" y="359"/>
                    </a:lnTo>
                    <a:lnTo>
                      <a:pt x="1094" y="366"/>
                    </a:lnTo>
                    <a:lnTo>
                      <a:pt x="1144" y="371"/>
                    </a:lnTo>
                    <a:lnTo>
                      <a:pt x="1192" y="373"/>
                    </a:lnTo>
                    <a:lnTo>
                      <a:pt x="1239" y="373"/>
                    </a:lnTo>
                    <a:lnTo>
                      <a:pt x="1286" y="373"/>
                    </a:lnTo>
                    <a:lnTo>
                      <a:pt x="1336" y="371"/>
                    </a:lnTo>
                    <a:lnTo>
                      <a:pt x="1384" y="366"/>
                    </a:lnTo>
                    <a:lnTo>
                      <a:pt x="1434" y="359"/>
                    </a:lnTo>
                    <a:lnTo>
                      <a:pt x="1481" y="350"/>
                    </a:lnTo>
                    <a:lnTo>
                      <a:pt x="1526" y="339"/>
                    </a:lnTo>
                    <a:lnTo>
                      <a:pt x="1568" y="326"/>
                    </a:lnTo>
                    <a:lnTo>
                      <a:pt x="1606" y="309"/>
                    </a:lnTo>
                    <a:lnTo>
                      <a:pt x="1638" y="291"/>
                    </a:lnTo>
                    <a:close/>
                    <a:moveTo>
                      <a:pt x="0" y="59"/>
                    </a:moveTo>
                    <a:lnTo>
                      <a:pt x="664" y="59"/>
                    </a:lnTo>
                    <a:lnTo>
                      <a:pt x="664" y="177"/>
                    </a:lnTo>
                    <a:lnTo>
                      <a:pt x="0" y="177"/>
                    </a:lnTo>
                    <a:lnTo>
                      <a:pt x="0" y="59"/>
                    </a:lnTo>
                    <a:close/>
                    <a:moveTo>
                      <a:pt x="1239" y="0"/>
                    </a:moveTo>
                    <a:lnTo>
                      <a:pt x="1299" y="1"/>
                    </a:lnTo>
                    <a:lnTo>
                      <a:pt x="1355" y="6"/>
                    </a:lnTo>
                    <a:lnTo>
                      <a:pt x="1407" y="12"/>
                    </a:lnTo>
                    <a:lnTo>
                      <a:pt x="1457" y="20"/>
                    </a:lnTo>
                    <a:lnTo>
                      <a:pt x="1502" y="30"/>
                    </a:lnTo>
                    <a:lnTo>
                      <a:pt x="1540" y="42"/>
                    </a:lnTo>
                    <a:lnTo>
                      <a:pt x="1574" y="56"/>
                    </a:lnTo>
                    <a:lnTo>
                      <a:pt x="1602" y="71"/>
                    </a:lnTo>
                    <a:lnTo>
                      <a:pt x="1621" y="88"/>
                    </a:lnTo>
                    <a:lnTo>
                      <a:pt x="1635" y="105"/>
                    </a:lnTo>
                    <a:lnTo>
                      <a:pt x="1638" y="123"/>
                    </a:lnTo>
                    <a:lnTo>
                      <a:pt x="1635" y="141"/>
                    </a:lnTo>
                    <a:lnTo>
                      <a:pt x="1621" y="158"/>
                    </a:lnTo>
                    <a:lnTo>
                      <a:pt x="1602" y="175"/>
                    </a:lnTo>
                    <a:lnTo>
                      <a:pt x="1574" y="189"/>
                    </a:lnTo>
                    <a:lnTo>
                      <a:pt x="1540" y="204"/>
                    </a:lnTo>
                    <a:lnTo>
                      <a:pt x="1502" y="216"/>
                    </a:lnTo>
                    <a:lnTo>
                      <a:pt x="1457" y="226"/>
                    </a:lnTo>
                    <a:lnTo>
                      <a:pt x="1407" y="234"/>
                    </a:lnTo>
                    <a:lnTo>
                      <a:pt x="1355" y="240"/>
                    </a:lnTo>
                    <a:lnTo>
                      <a:pt x="1299" y="245"/>
                    </a:lnTo>
                    <a:lnTo>
                      <a:pt x="1239" y="246"/>
                    </a:lnTo>
                    <a:lnTo>
                      <a:pt x="1180" y="245"/>
                    </a:lnTo>
                    <a:lnTo>
                      <a:pt x="1124" y="240"/>
                    </a:lnTo>
                    <a:lnTo>
                      <a:pt x="1071" y="234"/>
                    </a:lnTo>
                    <a:lnTo>
                      <a:pt x="1023" y="226"/>
                    </a:lnTo>
                    <a:lnTo>
                      <a:pt x="978" y="216"/>
                    </a:lnTo>
                    <a:lnTo>
                      <a:pt x="938" y="204"/>
                    </a:lnTo>
                    <a:lnTo>
                      <a:pt x="904" y="189"/>
                    </a:lnTo>
                    <a:lnTo>
                      <a:pt x="878" y="175"/>
                    </a:lnTo>
                    <a:lnTo>
                      <a:pt x="857" y="158"/>
                    </a:lnTo>
                    <a:lnTo>
                      <a:pt x="845" y="141"/>
                    </a:lnTo>
                    <a:lnTo>
                      <a:pt x="840" y="123"/>
                    </a:lnTo>
                    <a:lnTo>
                      <a:pt x="845" y="105"/>
                    </a:lnTo>
                    <a:lnTo>
                      <a:pt x="857" y="88"/>
                    </a:lnTo>
                    <a:lnTo>
                      <a:pt x="878" y="71"/>
                    </a:lnTo>
                    <a:lnTo>
                      <a:pt x="904" y="56"/>
                    </a:lnTo>
                    <a:lnTo>
                      <a:pt x="938" y="42"/>
                    </a:lnTo>
                    <a:lnTo>
                      <a:pt x="978" y="30"/>
                    </a:lnTo>
                    <a:lnTo>
                      <a:pt x="1023" y="20"/>
                    </a:lnTo>
                    <a:lnTo>
                      <a:pt x="1071" y="12"/>
                    </a:lnTo>
                    <a:lnTo>
                      <a:pt x="1124" y="6"/>
                    </a:lnTo>
                    <a:lnTo>
                      <a:pt x="1180" y="1"/>
                    </a:lnTo>
                    <a:lnTo>
                      <a:pt x="1239" y="0"/>
                    </a:lnTo>
                    <a:close/>
                  </a:path>
                </a:pathLst>
              </a:custGeom>
              <a:solidFill>
                <a:srgbClr val="FABE3C"/>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a:solidFill>
                    <a:sysClr val="windowText" lastClr="000000"/>
                  </a:solidFill>
                </a:endParaRPr>
              </a:p>
            </p:txBody>
          </p:sp>
          <p:sp>
            <p:nvSpPr>
              <p:cNvPr id="50" name="Freeform 49"/>
              <p:cNvSpPr>
                <a:spLocks noEditPoints="1"/>
              </p:cNvSpPr>
              <p:nvPr/>
            </p:nvSpPr>
            <p:spPr bwMode="auto">
              <a:xfrm>
                <a:off x="9650542" y="3731716"/>
                <a:ext cx="560097" cy="449505"/>
              </a:xfrm>
              <a:custGeom>
                <a:avLst/>
                <a:gdLst>
                  <a:gd name="T0" fmla="*/ 174 w 2356"/>
                  <a:gd name="T1" fmla="*/ 174 h 1888"/>
                  <a:gd name="T2" fmla="*/ 174 w 2356"/>
                  <a:gd name="T3" fmla="*/ 1598 h 1888"/>
                  <a:gd name="T4" fmla="*/ 2182 w 2356"/>
                  <a:gd name="T5" fmla="*/ 1598 h 1888"/>
                  <a:gd name="T6" fmla="*/ 2182 w 2356"/>
                  <a:gd name="T7" fmla="*/ 174 h 1888"/>
                  <a:gd name="T8" fmla="*/ 174 w 2356"/>
                  <a:gd name="T9" fmla="*/ 174 h 1888"/>
                  <a:gd name="T10" fmla="*/ 0 w 2356"/>
                  <a:gd name="T11" fmla="*/ 0 h 1888"/>
                  <a:gd name="T12" fmla="*/ 2356 w 2356"/>
                  <a:gd name="T13" fmla="*/ 0 h 1888"/>
                  <a:gd name="T14" fmla="*/ 2356 w 2356"/>
                  <a:gd name="T15" fmla="*/ 1888 h 1888"/>
                  <a:gd name="T16" fmla="*/ 0 w 2356"/>
                  <a:gd name="T17" fmla="*/ 1888 h 1888"/>
                  <a:gd name="T18" fmla="*/ 0 w 2356"/>
                  <a:gd name="T19" fmla="*/ 0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6" h="1888">
                    <a:moveTo>
                      <a:pt x="174" y="174"/>
                    </a:moveTo>
                    <a:lnTo>
                      <a:pt x="174" y="1598"/>
                    </a:lnTo>
                    <a:lnTo>
                      <a:pt x="2182" y="1598"/>
                    </a:lnTo>
                    <a:lnTo>
                      <a:pt x="2182" y="174"/>
                    </a:lnTo>
                    <a:lnTo>
                      <a:pt x="174" y="174"/>
                    </a:lnTo>
                    <a:close/>
                    <a:moveTo>
                      <a:pt x="0" y="0"/>
                    </a:moveTo>
                    <a:lnTo>
                      <a:pt x="2356" y="0"/>
                    </a:lnTo>
                    <a:lnTo>
                      <a:pt x="2356" y="1888"/>
                    </a:lnTo>
                    <a:lnTo>
                      <a:pt x="0" y="1888"/>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a:solidFill>
                    <a:sysClr val="windowText" lastClr="000000"/>
                  </a:solidFill>
                </a:endParaRPr>
              </a:p>
            </p:txBody>
          </p:sp>
        </p:grpSp>
        <p:sp>
          <p:nvSpPr>
            <p:cNvPr id="17" name="TextBox 16"/>
            <p:cNvSpPr txBox="1"/>
            <p:nvPr/>
          </p:nvSpPr>
          <p:spPr>
            <a:xfrm>
              <a:off x="4835549" y="5719316"/>
              <a:ext cx="981714" cy="288724"/>
            </a:xfrm>
            <a:prstGeom prst="rect">
              <a:avLst/>
            </a:prstGeom>
            <a:noFill/>
            <a:effectLst/>
          </p:spPr>
          <p:txBody>
            <a:bodyPr wrap="square" lIns="0" tIns="0" rIns="0" bIns="0" rtlCol="0" anchor="t">
              <a:noAutofit/>
            </a:bodyPr>
            <a:lstStyle/>
            <a:p>
              <a:pPr algn="ctr" defTabSz="914126" eaLnBrk="0" hangingPunct="0">
                <a:defRPr/>
              </a:pPr>
              <a:r>
                <a:rPr lang="en-US" sz="1600" b="1" kern="0" dirty="0">
                  <a:solidFill>
                    <a:srgbClr val="FFFFFF"/>
                  </a:solidFill>
                </a:rPr>
                <a:t>Server</a:t>
              </a:r>
            </a:p>
          </p:txBody>
        </p:sp>
        <p:sp>
          <p:nvSpPr>
            <p:cNvPr id="18" name="TextBox 17"/>
            <p:cNvSpPr txBox="1"/>
            <p:nvPr/>
          </p:nvSpPr>
          <p:spPr>
            <a:xfrm>
              <a:off x="5901399" y="5719331"/>
              <a:ext cx="1666459" cy="497097"/>
            </a:xfrm>
            <a:prstGeom prst="rect">
              <a:avLst/>
            </a:prstGeom>
            <a:noFill/>
            <a:effectLst/>
          </p:spPr>
          <p:txBody>
            <a:bodyPr wrap="square" lIns="0" tIns="0" rIns="0" bIns="0" rtlCol="0" anchor="t">
              <a:noAutofit/>
            </a:bodyPr>
            <a:lstStyle/>
            <a:p>
              <a:pPr algn="ctr" defTabSz="914126" eaLnBrk="0" hangingPunct="0">
                <a:defRPr/>
              </a:pPr>
              <a:r>
                <a:rPr lang="en-US" sz="1600" b="1" kern="0" dirty="0">
                  <a:solidFill>
                    <a:srgbClr val="FFFFFF"/>
                  </a:solidFill>
                </a:rPr>
                <a:t>Online Content and Services</a:t>
              </a:r>
            </a:p>
          </p:txBody>
        </p:sp>
        <p:sp>
          <p:nvSpPr>
            <p:cNvPr id="19" name="Freeform 29"/>
            <p:cNvSpPr>
              <a:spLocks/>
            </p:cNvSpPr>
            <p:nvPr/>
          </p:nvSpPr>
          <p:spPr bwMode="auto">
            <a:xfrm>
              <a:off x="5163692" y="3127218"/>
              <a:ext cx="2138809" cy="135998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p>
              <a:pPr defTabSz="457063"/>
              <a:endParaRPr lang="en-US" sz="1799">
                <a:solidFill>
                  <a:prstClr val="white"/>
                </a:solidFill>
              </a:endParaRPr>
            </a:p>
          </p:txBody>
        </p:sp>
        <p:grpSp>
          <p:nvGrpSpPr>
            <p:cNvPr id="20" name="Group 19"/>
            <p:cNvGrpSpPr/>
            <p:nvPr/>
          </p:nvGrpSpPr>
          <p:grpSpPr>
            <a:xfrm>
              <a:off x="6161226" y="5137822"/>
              <a:ext cx="992422" cy="563643"/>
              <a:chOff x="4372068" y="4651789"/>
              <a:chExt cx="837487" cy="475648"/>
            </a:xfrm>
          </p:grpSpPr>
          <p:grpSp>
            <p:nvGrpSpPr>
              <p:cNvPr id="41" name="Group 40"/>
              <p:cNvGrpSpPr/>
              <p:nvPr/>
            </p:nvGrpSpPr>
            <p:grpSpPr>
              <a:xfrm>
                <a:off x="4372068" y="4651789"/>
                <a:ext cx="532328" cy="359495"/>
                <a:chOff x="4372068" y="4651789"/>
                <a:chExt cx="532328" cy="359495"/>
              </a:xfrm>
            </p:grpSpPr>
            <p:sp>
              <p:nvSpPr>
                <p:cNvPr id="46" name="Freeform 56"/>
                <p:cNvSpPr>
                  <a:spLocks/>
                </p:cNvSpPr>
                <p:nvPr/>
              </p:nvSpPr>
              <p:spPr bwMode="auto">
                <a:xfrm>
                  <a:off x="4372068" y="4651789"/>
                  <a:ext cx="448217" cy="359495"/>
                </a:xfrm>
                <a:custGeom>
                  <a:avLst/>
                  <a:gdLst>
                    <a:gd name="T0" fmla="*/ 1522 w 1945"/>
                    <a:gd name="T1" fmla="*/ 0 h 1560"/>
                    <a:gd name="T2" fmla="*/ 1573 w 1945"/>
                    <a:gd name="T3" fmla="*/ 13 h 1560"/>
                    <a:gd name="T4" fmla="*/ 1609 w 1945"/>
                    <a:gd name="T5" fmla="*/ 50 h 1560"/>
                    <a:gd name="T6" fmla="*/ 1624 w 1945"/>
                    <a:gd name="T7" fmla="*/ 102 h 1560"/>
                    <a:gd name="T8" fmla="*/ 1621 w 1945"/>
                    <a:gd name="T9" fmla="*/ 301 h 1560"/>
                    <a:gd name="T10" fmla="*/ 1919 w 1945"/>
                    <a:gd name="T11" fmla="*/ 632 h 1560"/>
                    <a:gd name="T12" fmla="*/ 1873 w 1945"/>
                    <a:gd name="T13" fmla="*/ 683 h 1560"/>
                    <a:gd name="T14" fmla="*/ 1538 w 1945"/>
                    <a:gd name="T15" fmla="*/ 381 h 1560"/>
                    <a:gd name="T16" fmla="*/ 1343 w 1945"/>
                    <a:gd name="T17" fmla="*/ 382 h 1560"/>
                    <a:gd name="T18" fmla="*/ 1313 w 1945"/>
                    <a:gd name="T19" fmla="*/ 377 h 1560"/>
                    <a:gd name="T20" fmla="*/ 1063 w 1945"/>
                    <a:gd name="T21" fmla="*/ 643 h 1560"/>
                    <a:gd name="T22" fmla="*/ 1830 w 1945"/>
                    <a:gd name="T23" fmla="*/ 774 h 1560"/>
                    <a:gd name="T24" fmla="*/ 1820 w 1945"/>
                    <a:gd name="T25" fmla="*/ 854 h 1560"/>
                    <a:gd name="T26" fmla="*/ 1063 w 1945"/>
                    <a:gd name="T27" fmla="*/ 802 h 1560"/>
                    <a:gd name="T28" fmla="*/ 1059 w 1945"/>
                    <a:gd name="T29" fmla="*/ 849 h 1560"/>
                    <a:gd name="T30" fmla="*/ 1034 w 1945"/>
                    <a:gd name="T31" fmla="*/ 894 h 1560"/>
                    <a:gd name="T32" fmla="*/ 988 w 1945"/>
                    <a:gd name="T33" fmla="*/ 920 h 1560"/>
                    <a:gd name="T34" fmla="*/ 783 w 1945"/>
                    <a:gd name="T35" fmla="*/ 924 h 1560"/>
                    <a:gd name="T36" fmla="*/ 740 w 1945"/>
                    <a:gd name="T37" fmla="*/ 913 h 1560"/>
                    <a:gd name="T38" fmla="*/ 706 w 1945"/>
                    <a:gd name="T39" fmla="*/ 888 h 1560"/>
                    <a:gd name="T40" fmla="*/ 382 w 1945"/>
                    <a:gd name="T41" fmla="*/ 1007 h 1560"/>
                    <a:gd name="T42" fmla="*/ 1104 w 1945"/>
                    <a:gd name="T43" fmla="*/ 1258 h 1560"/>
                    <a:gd name="T44" fmla="*/ 1123 w 1945"/>
                    <a:gd name="T45" fmla="*/ 1216 h 1560"/>
                    <a:gd name="T46" fmla="*/ 1158 w 1945"/>
                    <a:gd name="T47" fmla="*/ 1189 h 1560"/>
                    <a:gd name="T48" fmla="*/ 1203 w 1945"/>
                    <a:gd name="T49" fmla="*/ 1178 h 1560"/>
                    <a:gd name="T50" fmla="*/ 1408 w 1945"/>
                    <a:gd name="T51" fmla="*/ 1181 h 1560"/>
                    <a:gd name="T52" fmla="*/ 1453 w 1945"/>
                    <a:gd name="T53" fmla="*/ 1208 h 1560"/>
                    <a:gd name="T54" fmla="*/ 1857 w 1945"/>
                    <a:gd name="T55" fmla="*/ 996 h 1560"/>
                    <a:gd name="T56" fmla="*/ 1896 w 1945"/>
                    <a:gd name="T57" fmla="*/ 1052 h 1560"/>
                    <a:gd name="T58" fmla="*/ 1483 w 1945"/>
                    <a:gd name="T59" fmla="*/ 1458 h 1560"/>
                    <a:gd name="T60" fmla="*/ 1469 w 1945"/>
                    <a:gd name="T61" fmla="*/ 1510 h 1560"/>
                    <a:gd name="T62" fmla="*/ 1433 w 1945"/>
                    <a:gd name="T63" fmla="*/ 1547 h 1560"/>
                    <a:gd name="T64" fmla="*/ 1382 w 1945"/>
                    <a:gd name="T65" fmla="*/ 1560 h 1560"/>
                    <a:gd name="T66" fmla="*/ 1176 w 1945"/>
                    <a:gd name="T67" fmla="*/ 1556 h 1560"/>
                    <a:gd name="T68" fmla="*/ 1132 w 1945"/>
                    <a:gd name="T69" fmla="*/ 1531 h 1560"/>
                    <a:gd name="T70" fmla="*/ 1105 w 1945"/>
                    <a:gd name="T71" fmla="*/ 1485 h 1560"/>
                    <a:gd name="T72" fmla="*/ 1101 w 1945"/>
                    <a:gd name="T73" fmla="*/ 1364 h 1560"/>
                    <a:gd name="T74" fmla="*/ 371 w 1945"/>
                    <a:gd name="T75" fmla="*/ 1164 h 1560"/>
                    <a:gd name="T76" fmla="*/ 344 w 1945"/>
                    <a:gd name="T77" fmla="*/ 1200 h 1560"/>
                    <a:gd name="T78" fmla="*/ 303 w 1945"/>
                    <a:gd name="T79" fmla="*/ 1220 h 1560"/>
                    <a:gd name="T80" fmla="*/ 101 w 1945"/>
                    <a:gd name="T81" fmla="*/ 1223 h 1560"/>
                    <a:gd name="T82" fmla="*/ 49 w 1945"/>
                    <a:gd name="T83" fmla="*/ 1209 h 1560"/>
                    <a:gd name="T84" fmla="*/ 13 w 1945"/>
                    <a:gd name="T85" fmla="*/ 1172 h 1560"/>
                    <a:gd name="T86" fmla="*/ 0 w 1945"/>
                    <a:gd name="T87" fmla="*/ 1121 h 1560"/>
                    <a:gd name="T88" fmla="*/ 4 w 1945"/>
                    <a:gd name="T89" fmla="*/ 915 h 1560"/>
                    <a:gd name="T90" fmla="*/ 29 w 1945"/>
                    <a:gd name="T91" fmla="*/ 871 h 1560"/>
                    <a:gd name="T92" fmla="*/ 75 w 1945"/>
                    <a:gd name="T93" fmla="*/ 844 h 1560"/>
                    <a:gd name="T94" fmla="*/ 279 w 1945"/>
                    <a:gd name="T95" fmla="*/ 840 h 1560"/>
                    <a:gd name="T96" fmla="*/ 325 w 1945"/>
                    <a:gd name="T97" fmla="*/ 851 h 1560"/>
                    <a:gd name="T98" fmla="*/ 360 w 1945"/>
                    <a:gd name="T99" fmla="*/ 880 h 1560"/>
                    <a:gd name="T100" fmla="*/ 681 w 1945"/>
                    <a:gd name="T101" fmla="*/ 764 h 1560"/>
                    <a:gd name="T102" fmla="*/ 684 w 1945"/>
                    <a:gd name="T103" fmla="*/ 616 h 1560"/>
                    <a:gd name="T104" fmla="*/ 711 w 1945"/>
                    <a:gd name="T105" fmla="*/ 571 h 1560"/>
                    <a:gd name="T106" fmla="*/ 756 w 1945"/>
                    <a:gd name="T107" fmla="*/ 544 h 1560"/>
                    <a:gd name="T108" fmla="*/ 961 w 1945"/>
                    <a:gd name="T109" fmla="*/ 541 h 1560"/>
                    <a:gd name="T110" fmla="*/ 991 w 1945"/>
                    <a:gd name="T111" fmla="*/ 547 h 1560"/>
                    <a:gd name="T112" fmla="*/ 1242 w 1945"/>
                    <a:gd name="T113" fmla="*/ 281 h 1560"/>
                    <a:gd name="T114" fmla="*/ 1245 w 1945"/>
                    <a:gd name="T115" fmla="*/ 75 h 1560"/>
                    <a:gd name="T116" fmla="*/ 1271 w 1945"/>
                    <a:gd name="T117" fmla="*/ 29 h 1560"/>
                    <a:gd name="T118" fmla="*/ 1317 w 1945"/>
                    <a:gd name="T119" fmla="*/ 4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5" h="1560">
                      <a:moveTo>
                        <a:pt x="1343" y="0"/>
                      </a:moveTo>
                      <a:lnTo>
                        <a:pt x="1522" y="0"/>
                      </a:lnTo>
                      <a:lnTo>
                        <a:pt x="1549" y="4"/>
                      </a:lnTo>
                      <a:lnTo>
                        <a:pt x="1573" y="13"/>
                      </a:lnTo>
                      <a:lnTo>
                        <a:pt x="1593" y="29"/>
                      </a:lnTo>
                      <a:lnTo>
                        <a:pt x="1609" y="50"/>
                      </a:lnTo>
                      <a:lnTo>
                        <a:pt x="1620" y="75"/>
                      </a:lnTo>
                      <a:lnTo>
                        <a:pt x="1624" y="102"/>
                      </a:lnTo>
                      <a:lnTo>
                        <a:pt x="1624" y="281"/>
                      </a:lnTo>
                      <a:lnTo>
                        <a:pt x="1621" y="301"/>
                      </a:lnTo>
                      <a:lnTo>
                        <a:pt x="1945" y="612"/>
                      </a:lnTo>
                      <a:lnTo>
                        <a:pt x="1919" y="632"/>
                      </a:lnTo>
                      <a:lnTo>
                        <a:pt x="1895" y="657"/>
                      </a:lnTo>
                      <a:lnTo>
                        <a:pt x="1873" y="683"/>
                      </a:lnTo>
                      <a:lnTo>
                        <a:pt x="1552" y="376"/>
                      </a:lnTo>
                      <a:lnTo>
                        <a:pt x="1538" y="381"/>
                      </a:lnTo>
                      <a:lnTo>
                        <a:pt x="1522" y="382"/>
                      </a:lnTo>
                      <a:lnTo>
                        <a:pt x="1343" y="382"/>
                      </a:lnTo>
                      <a:lnTo>
                        <a:pt x="1327" y="381"/>
                      </a:lnTo>
                      <a:lnTo>
                        <a:pt x="1313" y="377"/>
                      </a:lnTo>
                      <a:lnTo>
                        <a:pt x="1060" y="620"/>
                      </a:lnTo>
                      <a:lnTo>
                        <a:pt x="1063" y="643"/>
                      </a:lnTo>
                      <a:lnTo>
                        <a:pt x="1063" y="700"/>
                      </a:lnTo>
                      <a:lnTo>
                        <a:pt x="1830" y="774"/>
                      </a:lnTo>
                      <a:lnTo>
                        <a:pt x="1823" y="813"/>
                      </a:lnTo>
                      <a:lnTo>
                        <a:pt x="1820" y="854"/>
                      </a:lnTo>
                      <a:lnTo>
                        <a:pt x="1821" y="876"/>
                      </a:lnTo>
                      <a:lnTo>
                        <a:pt x="1063" y="802"/>
                      </a:lnTo>
                      <a:lnTo>
                        <a:pt x="1063" y="821"/>
                      </a:lnTo>
                      <a:lnTo>
                        <a:pt x="1059" y="849"/>
                      </a:lnTo>
                      <a:lnTo>
                        <a:pt x="1049" y="873"/>
                      </a:lnTo>
                      <a:lnTo>
                        <a:pt x="1034" y="894"/>
                      </a:lnTo>
                      <a:lnTo>
                        <a:pt x="1013" y="909"/>
                      </a:lnTo>
                      <a:lnTo>
                        <a:pt x="988" y="920"/>
                      </a:lnTo>
                      <a:lnTo>
                        <a:pt x="961" y="924"/>
                      </a:lnTo>
                      <a:lnTo>
                        <a:pt x="783" y="924"/>
                      </a:lnTo>
                      <a:lnTo>
                        <a:pt x="760" y="920"/>
                      </a:lnTo>
                      <a:lnTo>
                        <a:pt x="740" y="913"/>
                      </a:lnTo>
                      <a:lnTo>
                        <a:pt x="722" y="902"/>
                      </a:lnTo>
                      <a:lnTo>
                        <a:pt x="706" y="888"/>
                      </a:lnTo>
                      <a:lnTo>
                        <a:pt x="694" y="869"/>
                      </a:lnTo>
                      <a:lnTo>
                        <a:pt x="382" y="1007"/>
                      </a:lnTo>
                      <a:lnTo>
                        <a:pt x="382" y="1036"/>
                      </a:lnTo>
                      <a:lnTo>
                        <a:pt x="1104" y="1258"/>
                      </a:lnTo>
                      <a:lnTo>
                        <a:pt x="1111" y="1236"/>
                      </a:lnTo>
                      <a:lnTo>
                        <a:pt x="1123" y="1216"/>
                      </a:lnTo>
                      <a:lnTo>
                        <a:pt x="1139" y="1201"/>
                      </a:lnTo>
                      <a:lnTo>
                        <a:pt x="1158" y="1189"/>
                      </a:lnTo>
                      <a:lnTo>
                        <a:pt x="1180" y="1181"/>
                      </a:lnTo>
                      <a:lnTo>
                        <a:pt x="1203" y="1178"/>
                      </a:lnTo>
                      <a:lnTo>
                        <a:pt x="1382" y="1178"/>
                      </a:lnTo>
                      <a:lnTo>
                        <a:pt x="1408" y="1181"/>
                      </a:lnTo>
                      <a:lnTo>
                        <a:pt x="1433" y="1192"/>
                      </a:lnTo>
                      <a:lnTo>
                        <a:pt x="1453" y="1208"/>
                      </a:lnTo>
                      <a:lnTo>
                        <a:pt x="1843" y="965"/>
                      </a:lnTo>
                      <a:lnTo>
                        <a:pt x="1857" y="996"/>
                      </a:lnTo>
                      <a:lnTo>
                        <a:pt x="1875" y="1025"/>
                      </a:lnTo>
                      <a:lnTo>
                        <a:pt x="1896" y="1052"/>
                      </a:lnTo>
                      <a:lnTo>
                        <a:pt x="1483" y="1310"/>
                      </a:lnTo>
                      <a:lnTo>
                        <a:pt x="1483" y="1458"/>
                      </a:lnTo>
                      <a:lnTo>
                        <a:pt x="1480" y="1485"/>
                      </a:lnTo>
                      <a:lnTo>
                        <a:pt x="1469" y="1510"/>
                      </a:lnTo>
                      <a:lnTo>
                        <a:pt x="1453" y="1531"/>
                      </a:lnTo>
                      <a:lnTo>
                        <a:pt x="1433" y="1547"/>
                      </a:lnTo>
                      <a:lnTo>
                        <a:pt x="1408" y="1556"/>
                      </a:lnTo>
                      <a:lnTo>
                        <a:pt x="1382" y="1560"/>
                      </a:lnTo>
                      <a:lnTo>
                        <a:pt x="1203" y="1560"/>
                      </a:lnTo>
                      <a:lnTo>
                        <a:pt x="1176" y="1556"/>
                      </a:lnTo>
                      <a:lnTo>
                        <a:pt x="1152" y="1547"/>
                      </a:lnTo>
                      <a:lnTo>
                        <a:pt x="1132" y="1531"/>
                      </a:lnTo>
                      <a:lnTo>
                        <a:pt x="1115" y="1510"/>
                      </a:lnTo>
                      <a:lnTo>
                        <a:pt x="1105" y="1485"/>
                      </a:lnTo>
                      <a:lnTo>
                        <a:pt x="1101" y="1458"/>
                      </a:lnTo>
                      <a:lnTo>
                        <a:pt x="1101" y="1364"/>
                      </a:lnTo>
                      <a:lnTo>
                        <a:pt x="380" y="1143"/>
                      </a:lnTo>
                      <a:lnTo>
                        <a:pt x="371" y="1164"/>
                      </a:lnTo>
                      <a:lnTo>
                        <a:pt x="360" y="1184"/>
                      </a:lnTo>
                      <a:lnTo>
                        <a:pt x="344" y="1200"/>
                      </a:lnTo>
                      <a:lnTo>
                        <a:pt x="325" y="1212"/>
                      </a:lnTo>
                      <a:lnTo>
                        <a:pt x="303" y="1220"/>
                      </a:lnTo>
                      <a:lnTo>
                        <a:pt x="279" y="1223"/>
                      </a:lnTo>
                      <a:lnTo>
                        <a:pt x="101" y="1223"/>
                      </a:lnTo>
                      <a:lnTo>
                        <a:pt x="75" y="1219"/>
                      </a:lnTo>
                      <a:lnTo>
                        <a:pt x="49" y="1209"/>
                      </a:lnTo>
                      <a:lnTo>
                        <a:pt x="29" y="1192"/>
                      </a:lnTo>
                      <a:lnTo>
                        <a:pt x="13" y="1172"/>
                      </a:lnTo>
                      <a:lnTo>
                        <a:pt x="4" y="1148"/>
                      </a:lnTo>
                      <a:lnTo>
                        <a:pt x="0" y="1121"/>
                      </a:lnTo>
                      <a:lnTo>
                        <a:pt x="0" y="942"/>
                      </a:lnTo>
                      <a:lnTo>
                        <a:pt x="4" y="915"/>
                      </a:lnTo>
                      <a:lnTo>
                        <a:pt x="13" y="891"/>
                      </a:lnTo>
                      <a:lnTo>
                        <a:pt x="29" y="871"/>
                      </a:lnTo>
                      <a:lnTo>
                        <a:pt x="49" y="855"/>
                      </a:lnTo>
                      <a:lnTo>
                        <a:pt x="75" y="844"/>
                      </a:lnTo>
                      <a:lnTo>
                        <a:pt x="101" y="840"/>
                      </a:lnTo>
                      <a:lnTo>
                        <a:pt x="279" y="840"/>
                      </a:lnTo>
                      <a:lnTo>
                        <a:pt x="303" y="843"/>
                      </a:lnTo>
                      <a:lnTo>
                        <a:pt x="325" y="851"/>
                      </a:lnTo>
                      <a:lnTo>
                        <a:pt x="344" y="865"/>
                      </a:lnTo>
                      <a:lnTo>
                        <a:pt x="360" y="880"/>
                      </a:lnTo>
                      <a:lnTo>
                        <a:pt x="372" y="900"/>
                      </a:lnTo>
                      <a:lnTo>
                        <a:pt x="681" y="764"/>
                      </a:lnTo>
                      <a:lnTo>
                        <a:pt x="681" y="643"/>
                      </a:lnTo>
                      <a:lnTo>
                        <a:pt x="684" y="616"/>
                      </a:lnTo>
                      <a:lnTo>
                        <a:pt x="695" y="591"/>
                      </a:lnTo>
                      <a:lnTo>
                        <a:pt x="711" y="571"/>
                      </a:lnTo>
                      <a:lnTo>
                        <a:pt x="731" y="555"/>
                      </a:lnTo>
                      <a:lnTo>
                        <a:pt x="756" y="544"/>
                      </a:lnTo>
                      <a:lnTo>
                        <a:pt x="783" y="541"/>
                      </a:lnTo>
                      <a:lnTo>
                        <a:pt x="961" y="541"/>
                      </a:lnTo>
                      <a:lnTo>
                        <a:pt x="977" y="543"/>
                      </a:lnTo>
                      <a:lnTo>
                        <a:pt x="991" y="547"/>
                      </a:lnTo>
                      <a:lnTo>
                        <a:pt x="1244" y="302"/>
                      </a:lnTo>
                      <a:lnTo>
                        <a:pt x="1242" y="281"/>
                      </a:lnTo>
                      <a:lnTo>
                        <a:pt x="1242" y="102"/>
                      </a:lnTo>
                      <a:lnTo>
                        <a:pt x="1245" y="75"/>
                      </a:lnTo>
                      <a:lnTo>
                        <a:pt x="1255" y="50"/>
                      </a:lnTo>
                      <a:lnTo>
                        <a:pt x="1271" y="29"/>
                      </a:lnTo>
                      <a:lnTo>
                        <a:pt x="1292" y="13"/>
                      </a:lnTo>
                      <a:lnTo>
                        <a:pt x="1317" y="4"/>
                      </a:lnTo>
                      <a:lnTo>
                        <a:pt x="1343"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47" name="Freeform 57"/>
                <p:cNvSpPr>
                  <a:spLocks/>
                </p:cNvSpPr>
                <p:nvPr/>
              </p:nvSpPr>
              <p:spPr bwMode="auto">
                <a:xfrm>
                  <a:off x="4814523" y="4802730"/>
                  <a:ext cx="89873" cy="91027"/>
                </a:xfrm>
                <a:custGeom>
                  <a:avLst/>
                  <a:gdLst>
                    <a:gd name="T0" fmla="*/ 197 w 394"/>
                    <a:gd name="T1" fmla="*/ 0 h 396"/>
                    <a:gd name="T2" fmla="*/ 232 w 394"/>
                    <a:gd name="T3" fmla="*/ 4 h 396"/>
                    <a:gd name="T4" fmla="*/ 266 w 394"/>
                    <a:gd name="T5" fmla="*/ 13 h 396"/>
                    <a:gd name="T6" fmla="*/ 296 w 394"/>
                    <a:gd name="T7" fmla="*/ 28 h 396"/>
                    <a:gd name="T8" fmla="*/ 324 w 394"/>
                    <a:gd name="T9" fmla="*/ 48 h 396"/>
                    <a:gd name="T10" fmla="*/ 348 w 394"/>
                    <a:gd name="T11" fmla="*/ 71 h 396"/>
                    <a:gd name="T12" fmla="*/ 368 w 394"/>
                    <a:gd name="T13" fmla="*/ 98 h 396"/>
                    <a:gd name="T14" fmla="*/ 382 w 394"/>
                    <a:gd name="T15" fmla="*/ 130 h 396"/>
                    <a:gd name="T16" fmla="*/ 392 w 394"/>
                    <a:gd name="T17" fmla="*/ 162 h 396"/>
                    <a:gd name="T18" fmla="*/ 394 w 394"/>
                    <a:gd name="T19" fmla="*/ 199 h 396"/>
                    <a:gd name="T20" fmla="*/ 392 w 394"/>
                    <a:gd name="T21" fmla="*/ 234 h 396"/>
                    <a:gd name="T22" fmla="*/ 382 w 394"/>
                    <a:gd name="T23" fmla="*/ 268 h 396"/>
                    <a:gd name="T24" fmla="*/ 368 w 394"/>
                    <a:gd name="T25" fmla="*/ 298 h 396"/>
                    <a:gd name="T26" fmla="*/ 348 w 394"/>
                    <a:gd name="T27" fmla="*/ 326 h 396"/>
                    <a:gd name="T28" fmla="*/ 324 w 394"/>
                    <a:gd name="T29" fmla="*/ 349 h 396"/>
                    <a:gd name="T30" fmla="*/ 296 w 394"/>
                    <a:gd name="T31" fmla="*/ 369 h 396"/>
                    <a:gd name="T32" fmla="*/ 266 w 394"/>
                    <a:gd name="T33" fmla="*/ 384 h 396"/>
                    <a:gd name="T34" fmla="*/ 232 w 394"/>
                    <a:gd name="T35" fmla="*/ 392 h 396"/>
                    <a:gd name="T36" fmla="*/ 197 w 394"/>
                    <a:gd name="T37" fmla="*/ 396 h 396"/>
                    <a:gd name="T38" fmla="*/ 162 w 394"/>
                    <a:gd name="T39" fmla="*/ 392 h 396"/>
                    <a:gd name="T40" fmla="*/ 128 w 394"/>
                    <a:gd name="T41" fmla="*/ 384 h 396"/>
                    <a:gd name="T42" fmla="*/ 98 w 394"/>
                    <a:gd name="T43" fmla="*/ 369 h 396"/>
                    <a:gd name="T44" fmla="*/ 70 w 394"/>
                    <a:gd name="T45" fmla="*/ 349 h 396"/>
                    <a:gd name="T46" fmla="*/ 46 w 394"/>
                    <a:gd name="T47" fmla="*/ 326 h 396"/>
                    <a:gd name="T48" fmla="*/ 27 w 394"/>
                    <a:gd name="T49" fmla="*/ 298 h 396"/>
                    <a:gd name="T50" fmla="*/ 12 w 394"/>
                    <a:gd name="T51" fmla="*/ 268 h 396"/>
                    <a:gd name="T52" fmla="*/ 2 w 394"/>
                    <a:gd name="T53" fmla="*/ 234 h 396"/>
                    <a:gd name="T54" fmla="*/ 0 w 394"/>
                    <a:gd name="T55" fmla="*/ 199 h 396"/>
                    <a:gd name="T56" fmla="*/ 2 w 394"/>
                    <a:gd name="T57" fmla="*/ 162 h 396"/>
                    <a:gd name="T58" fmla="*/ 12 w 394"/>
                    <a:gd name="T59" fmla="*/ 130 h 396"/>
                    <a:gd name="T60" fmla="*/ 27 w 394"/>
                    <a:gd name="T61" fmla="*/ 98 h 396"/>
                    <a:gd name="T62" fmla="*/ 46 w 394"/>
                    <a:gd name="T63" fmla="*/ 71 h 396"/>
                    <a:gd name="T64" fmla="*/ 70 w 394"/>
                    <a:gd name="T65" fmla="*/ 48 h 396"/>
                    <a:gd name="T66" fmla="*/ 98 w 394"/>
                    <a:gd name="T67" fmla="*/ 28 h 396"/>
                    <a:gd name="T68" fmla="*/ 128 w 394"/>
                    <a:gd name="T69" fmla="*/ 13 h 396"/>
                    <a:gd name="T70" fmla="*/ 162 w 394"/>
                    <a:gd name="T71" fmla="*/ 4 h 396"/>
                    <a:gd name="T72" fmla="*/ 197 w 394"/>
                    <a:gd name="T7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4" h="396">
                      <a:moveTo>
                        <a:pt x="197" y="0"/>
                      </a:moveTo>
                      <a:lnTo>
                        <a:pt x="232" y="4"/>
                      </a:lnTo>
                      <a:lnTo>
                        <a:pt x="266" y="13"/>
                      </a:lnTo>
                      <a:lnTo>
                        <a:pt x="296" y="28"/>
                      </a:lnTo>
                      <a:lnTo>
                        <a:pt x="324" y="48"/>
                      </a:lnTo>
                      <a:lnTo>
                        <a:pt x="348" y="71"/>
                      </a:lnTo>
                      <a:lnTo>
                        <a:pt x="368" y="98"/>
                      </a:lnTo>
                      <a:lnTo>
                        <a:pt x="382" y="130"/>
                      </a:lnTo>
                      <a:lnTo>
                        <a:pt x="392" y="162"/>
                      </a:lnTo>
                      <a:lnTo>
                        <a:pt x="394" y="199"/>
                      </a:lnTo>
                      <a:lnTo>
                        <a:pt x="392" y="234"/>
                      </a:lnTo>
                      <a:lnTo>
                        <a:pt x="382" y="268"/>
                      </a:lnTo>
                      <a:lnTo>
                        <a:pt x="368" y="298"/>
                      </a:lnTo>
                      <a:lnTo>
                        <a:pt x="348" y="326"/>
                      </a:lnTo>
                      <a:lnTo>
                        <a:pt x="324" y="349"/>
                      </a:lnTo>
                      <a:lnTo>
                        <a:pt x="296" y="369"/>
                      </a:lnTo>
                      <a:lnTo>
                        <a:pt x="266" y="384"/>
                      </a:lnTo>
                      <a:lnTo>
                        <a:pt x="232" y="392"/>
                      </a:lnTo>
                      <a:lnTo>
                        <a:pt x="197" y="396"/>
                      </a:lnTo>
                      <a:lnTo>
                        <a:pt x="162" y="392"/>
                      </a:lnTo>
                      <a:lnTo>
                        <a:pt x="128" y="384"/>
                      </a:lnTo>
                      <a:lnTo>
                        <a:pt x="98" y="369"/>
                      </a:lnTo>
                      <a:lnTo>
                        <a:pt x="70" y="349"/>
                      </a:lnTo>
                      <a:lnTo>
                        <a:pt x="46" y="326"/>
                      </a:lnTo>
                      <a:lnTo>
                        <a:pt x="27" y="298"/>
                      </a:lnTo>
                      <a:lnTo>
                        <a:pt x="12" y="268"/>
                      </a:lnTo>
                      <a:lnTo>
                        <a:pt x="2" y="234"/>
                      </a:lnTo>
                      <a:lnTo>
                        <a:pt x="0" y="199"/>
                      </a:lnTo>
                      <a:lnTo>
                        <a:pt x="2" y="162"/>
                      </a:lnTo>
                      <a:lnTo>
                        <a:pt x="12" y="130"/>
                      </a:lnTo>
                      <a:lnTo>
                        <a:pt x="27" y="98"/>
                      </a:lnTo>
                      <a:lnTo>
                        <a:pt x="46" y="71"/>
                      </a:lnTo>
                      <a:lnTo>
                        <a:pt x="70" y="48"/>
                      </a:lnTo>
                      <a:lnTo>
                        <a:pt x="98" y="28"/>
                      </a:lnTo>
                      <a:lnTo>
                        <a:pt x="128" y="13"/>
                      </a:lnTo>
                      <a:lnTo>
                        <a:pt x="162" y="4"/>
                      </a:lnTo>
                      <a:lnTo>
                        <a:pt x="197" y="0"/>
                      </a:lnTo>
                      <a:close/>
                    </a:path>
                  </a:pathLst>
                </a:custGeom>
                <a:solidFill>
                  <a:srgbClr val="F3B827"/>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grpSp>
            <p:nvGrpSpPr>
              <p:cNvPr id="42" name="Group 41"/>
              <p:cNvGrpSpPr/>
              <p:nvPr/>
            </p:nvGrpSpPr>
            <p:grpSpPr>
              <a:xfrm>
                <a:off x="4773730" y="4651950"/>
                <a:ext cx="435825" cy="475487"/>
                <a:chOff x="4773730" y="4651950"/>
                <a:chExt cx="435825" cy="475487"/>
              </a:xfrm>
            </p:grpSpPr>
            <p:sp>
              <p:nvSpPr>
                <p:cNvPr id="43" name="Freeform 42"/>
                <p:cNvSpPr>
                  <a:spLocks/>
                </p:cNvSpPr>
                <p:nvPr/>
              </p:nvSpPr>
              <p:spPr bwMode="auto">
                <a:xfrm>
                  <a:off x="4773730" y="4961229"/>
                  <a:ext cx="435824" cy="166208"/>
                </a:xfrm>
                <a:custGeom>
                  <a:avLst/>
                  <a:gdLst>
                    <a:gd name="T0" fmla="*/ 425 w 3693"/>
                    <a:gd name="T1" fmla="*/ 0 h 1406"/>
                    <a:gd name="T2" fmla="*/ 1772 w 3693"/>
                    <a:gd name="T3" fmla="*/ 809 h 1406"/>
                    <a:gd name="T4" fmla="*/ 1790 w 3693"/>
                    <a:gd name="T5" fmla="*/ 816 h 1406"/>
                    <a:gd name="T6" fmla="*/ 1811 w 3693"/>
                    <a:gd name="T7" fmla="*/ 822 h 1406"/>
                    <a:gd name="T8" fmla="*/ 1834 w 3693"/>
                    <a:gd name="T9" fmla="*/ 824 h 1406"/>
                    <a:gd name="T10" fmla="*/ 1859 w 3693"/>
                    <a:gd name="T11" fmla="*/ 824 h 1406"/>
                    <a:gd name="T12" fmla="*/ 1882 w 3693"/>
                    <a:gd name="T13" fmla="*/ 822 h 1406"/>
                    <a:gd name="T14" fmla="*/ 1903 w 3693"/>
                    <a:gd name="T15" fmla="*/ 816 h 1406"/>
                    <a:gd name="T16" fmla="*/ 1921 w 3693"/>
                    <a:gd name="T17" fmla="*/ 809 h 1406"/>
                    <a:gd name="T18" fmla="*/ 3267 w 3693"/>
                    <a:gd name="T19" fmla="*/ 0 h 1406"/>
                    <a:gd name="T20" fmla="*/ 3652 w 3693"/>
                    <a:gd name="T21" fmla="*/ 232 h 1406"/>
                    <a:gd name="T22" fmla="*/ 3673 w 3693"/>
                    <a:gd name="T23" fmla="*/ 246 h 1406"/>
                    <a:gd name="T24" fmla="*/ 3685 w 3693"/>
                    <a:gd name="T25" fmla="*/ 264 h 1406"/>
                    <a:gd name="T26" fmla="*/ 3693 w 3693"/>
                    <a:gd name="T27" fmla="*/ 282 h 1406"/>
                    <a:gd name="T28" fmla="*/ 3693 w 3693"/>
                    <a:gd name="T29" fmla="*/ 300 h 1406"/>
                    <a:gd name="T30" fmla="*/ 3685 w 3693"/>
                    <a:gd name="T31" fmla="*/ 319 h 1406"/>
                    <a:gd name="T32" fmla="*/ 3673 w 3693"/>
                    <a:gd name="T33" fmla="*/ 334 h 1406"/>
                    <a:gd name="T34" fmla="*/ 3652 w 3693"/>
                    <a:gd name="T35" fmla="*/ 350 h 1406"/>
                    <a:gd name="T36" fmla="*/ 1921 w 3693"/>
                    <a:gd name="T37" fmla="*/ 1389 h 1406"/>
                    <a:gd name="T38" fmla="*/ 1903 w 3693"/>
                    <a:gd name="T39" fmla="*/ 1397 h 1406"/>
                    <a:gd name="T40" fmla="*/ 1882 w 3693"/>
                    <a:gd name="T41" fmla="*/ 1402 h 1406"/>
                    <a:gd name="T42" fmla="*/ 1859 w 3693"/>
                    <a:gd name="T43" fmla="*/ 1406 h 1406"/>
                    <a:gd name="T44" fmla="*/ 1834 w 3693"/>
                    <a:gd name="T45" fmla="*/ 1406 h 1406"/>
                    <a:gd name="T46" fmla="*/ 1811 w 3693"/>
                    <a:gd name="T47" fmla="*/ 1402 h 1406"/>
                    <a:gd name="T48" fmla="*/ 1790 w 3693"/>
                    <a:gd name="T49" fmla="*/ 1397 h 1406"/>
                    <a:gd name="T50" fmla="*/ 1772 w 3693"/>
                    <a:gd name="T51" fmla="*/ 1389 h 1406"/>
                    <a:gd name="T52" fmla="*/ 39 w 3693"/>
                    <a:gd name="T53" fmla="*/ 350 h 1406"/>
                    <a:gd name="T54" fmla="*/ 20 w 3693"/>
                    <a:gd name="T55" fmla="*/ 334 h 1406"/>
                    <a:gd name="T56" fmla="*/ 6 w 3693"/>
                    <a:gd name="T57" fmla="*/ 317 h 1406"/>
                    <a:gd name="T58" fmla="*/ 0 w 3693"/>
                    <a:gd name="T59" fmla="*/ 300 h 1406"/>
                    <a:gd name="T60" fmla="*/ 0 w 3693"/>
                    <a:gd name="T61" fmla="*/ 282 h 1406"/>
                    <a:gd name="T62" fmla="*/ 6 w 3693"/>
                    <a:gd name="T63" fmla="*/ 264 h 1406"/>
                    <a:gd name="T64" fmla="*/ 20 w 3693"/>
                    <a:gd name="T65" fmla="*/ 246 h 1406"/>
                    <a:gd name="T66" fmla="*/ 39 w 3693"/>
                    <a:gd name="T67" fmla="*/ 231 h 1406"/>
                    <a:gd name="T68" fmla="*/ 425 w 3693"/>
                    <a:gd name="T69" fmla="*/ 0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93" h="1406">
                      <a:moveTo>
                        <a:pt x="425" y="0"/>
                      </a:moveTo>
                      <a:lnTo>
                        <a:pt x="1772" y="809"/>
                      </a:lnTo>
                      <a:lnTo>
                        <a:pt x="1790" y="816"/>
                      </a:lnTo>
                      <a:lnTo>
                        <a:pt x="1811" y="822"/>
                      </a:lnTo>
                      <a:lnTo>
                        <a:pt x="1834" y="824"/>
                      </a:lnTo>
                      <a:lnTo>
                        <a:pt x="1859" y="824"/>
                      </a:lnTo>
                      <a:lnTo>
                        <a:pt x="1882" y="822"/>
                      </a:lnTo>
                      <a:lnTo>
                        <a:pt x="1903" y="816"/>
                      </a:lnTo>
                      <a:lnTo>
                        <a:pt x="1921" y="809"/>
                      </a:lnTo>
                      <a:lnTo>
                        <a:pt x="3267" y="0"/>
                      </a:lnTo>
                      <a:lnTo>
                        <a:pt x="3652" y="232"/>
                      </a:lnTo>
                      <a:lnTo>
                        <a:pt x="3673" y="246"/>
                      </a:lnTo>
                      <a:lnTo>
                        <a:pt x="3685" y="264"/>
                      </a:lnTo>
                      <a:lnTo>
                        <a:pt x="3693" y="282"/>
                      </a:lnTo>
                      <a:lnTo>
                        <a:pt x="3693" y="300"/>
                      </a:lnTo>
                      <a:lnTo>
                        <a:pt x="3685" y="319"/>
                      </a:lnTo>
                      <a:lnTo>
                        <a:pt x="3673" y="334"/>
                      </a:lnTo>
                      <a:lnTo>
                        <a:pt x="3652" y="350"/>
                      </a:lnTo>
                      <a:lnTo>
                        <a:pt x="1921" y="1389"/>
                      </a:lnTo>
                      <a:lnTo>
                        <a:pt x="1903" y="1397"/>
                      </a:lnTo>
                      <a:lnTo>
                        <a:pt x="1882" y="1402"/>
                      </a:lnTo>
                      <a:lnTo>
                        <a:pt x="1859" y="1406"/>
                      </a:lnTo>
                      <a:lnTo>
                        <a:pt x="1834" y="1406"/>
                      </a:lnTo>
                      <a:lnTo>
                        <a:pt x="1811" y="1402"/>
                      </a:lnTo>
                      <a:lnTo>
                        <a:pt x="1790" y="1397"/>
                      </a:lnTo>
                      <a:lnTo>
                        <a:pt x="1772" y="1389"/>
                      </a:lnTo>
                      <a:lnTo>
                        <a:pt x="39" y="350"/>
                      </a:lnTo>
                      <a:lnTo>
                        <a:pt x="20" y="334"/>
                      </a:lnTo>
                      <a:lnTo>
                        <a:pt x="6" y="317"/>
                      </a:lnTo>
                      <a:lnTo>
                        <a:pt x="0" y="300"/>
                      </a:lnTo>
                      <a:lnTo>
                        <a:pt x="0" y="282"/>
                      </a:lnTo>
                      <a:lnTo>
                        <a:pt x="6" y="264"/>
                      </a:lnTo>
                      <a:lnTo>
                        <a:pt x="20" y="246"/>
                      </a:lnTo>
                      <a:lnTo>
                        <a:pt x="39" y="231"/>
                      </a:lnTo>
                      <a:lnTo>
                        <a:pt x="42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ysClr val="windowText" lastClr="000000"/>
                    </a:solidFill>
                  </a:endParaRPr>
                </a:p>
              </p:txBody>
            </p:sp>
            <p:sp>
              <p:nvSpPr>
                <p:cNvPr id="44" name="Freeform 43"/>
                <p:cNvSpPr>
                  <a:spLocks/>
                </p:cNvSpPr>
                <p:nvPr/>
              </p:nvSpPr>
              <p:spPr bwMode="auto">
                <a:xfrm>
                  <a:off x="4817922" y="4855460"/>
                  <a:ext cx="391633" cy="165736"/>
                </a:xfrm>
                <a:custGeom>
                  <a:avLst/>
                  <a:gdLst/>
                  <a:ahLst/>
                  <a:cxnLst/>
                  <a:rect l="l" t="t" r="r" b="b"/>
                  <a:pathLst>
                    <a:path w="391633" h="165736">
                      <a:moveTo>
                        <a:pt x="341359" y="0"/>
                      </a:moveTo>
                      <a:lnTo>
                        <a:pt x="386795" y="27230"/>
                      </a:lnTo>
                      <a:lnTo>
                        <a:pt x="389273" y="29116"/>
                      </a:lnTo>
                      <a:lnTo>
                        <a:pt x="390689" y="31120"/>
                      </a:lnTo>
                      <a:lnTo>
                        <a:pt x="391633" y="33124"/>
                      </a:lnTo>
                      <a:lnTo>
                        <a:pt x="391633" y="35364"/>
                      </a:lnTo>
                      <a:lnTo>
                        <a:pt x="390689" y="37485"/>
                      </a:lnTo>
                      <a:lnTo>
                        <a:pt x="389273" y="39489"/>
                      </a:lnTo>
                      <a:lnTo>
                        <a:pt x="386795" y="41257"/>
                      </a:lnTo>
                      <a:lnTo>
                        <a:pt x="182513" y="163850"/>
                      </a:lnTo>
                      <a:lnTo>
                        <a:pt x="180389" y="164793"/>
                      </a:lnTo>
                      <a:lnTo>
                        <a:pt x="177911" y="165383"/>
                      </a:lnTo>
                      <a:lnTo>
                        <a:pt x="175196" y="165736"/>
                      </a:lnTo>
                      <a:lnTo>
                        <a:pt x="172246" y="165736"/>
                      </a:lnTo>
                      <a:lnTo>
                        <a:pt x="169532" y="165383"/>
                      </a:lnTo>
                      <a:lnTo>
                        <a:pt x="167053" y="164793"/>
                      </a:lnTo>
                      <a:lnTo>
                        <a:pt x="164929" y="163850"/>
                      </a:lnTo>
                      <a:lnTo>
                        <a:pt x="0" y="64988"/>
                      </a:lnTo>
                      <a:lnTo>
                        <a:pt x="5069" y="61802"/>
                      </a:lnTo>
                      <a:lnTo>
                        <a:pt x="7370" y="60419"/>
                      </a:lnTo>
                      <a:lnTo>
                        <a:pt x="9441" y="58576"/>
                      </a:lnTo>
                      <a:lnTo>
                        <a:pt x="16803" y="61572"/>
                      </a:lnTo>
                      <a:lnTo>
                        <a:pt x="24396" y="64106"/>
                      </a:lnTo>
                      <a:lnTo>
                        <a:pt x="32909" y="65489"/>
                      </a:lnTo>
                      <a:lnTo>
                        <a:pt x="41192" y="66180"/>
                      </a:lnTo>
                      <a:lnTo>
                        <a:pt x="52006" y="65259"/>
                      </a:lnTo>
                      <a:lnTo>
                        <a:pt x="62360" y="62954"/>
                      </a:lnTo>
                      <a:lnTo>
                        <a:pt x="72024" y="59037"/>
                      </a:lnTo>
                      <a:lnTo>
                        <a:pt x="80997" y="54428"/>
                      </a:lnTo>
                      <a:lnTo>
                        <a:pt x="87760" y="49009"/>
                      </a:lnTo>
                      <a:lnTo>
                        <a:pt x="164929" y="95245"/>
                      </a:lnTo>
                      <a:lnTo>
                        <a:pt x="167053" y="96306"/>
                      </a:lnTo>
                      <a:lnTo>
                        <a:pt x="169532" y="96778"/>
                      </a:lnTo>
                      <a:lnTo>
                        <a:pt x="172246" y="97249"/>
                      </a:lnTo>
                      <a:lnTo>
                        <a:pt x="175196" y="97249"/>
                      </a:lnTo>
                      <a:lnTo>
                        <a:pt x="177911" y="96778"/>
                      </a:lnTo>
                      <a:lnTo>
                        <a:pt x="180389" y="96306"/>
                      </a:lnTo>
                      <a:lnTo>
                        <a:pt x="182513" y="95245"/>
                      </a:lnTo>
                      <a:close/>
                    </a:path>
                  </a:pathLst>
                </a:custGeom>
                <a:solidFill>
                  <a:srgbClr val="FABE3C"/>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ysClr val="windowText" lastClr="000000"/>
                    </a:solidFill>
                  </a:endParaRPr>
                </a:p>
              </p:txBody>
            </p:sp>
            <p:sp>
              <p:nvSpPr>
                <p:cNvPr id="45" name="Freeform 44"/>
                <p:cNvSpPr>
                  <a:spLocks/>
                </p:cNvSpPr>
                <p:nvPr/>
              </p:nvSpPr>
              <p:spPr bwMode="auto">
                <a:xfrm>
                  <a:off x="4817780" y="4651950"/>
                  <a:ext cx="391774" cy="263005"/>
                </a:xfrm>
                <a:custGeom>
                  <a:avLst/>
                  <a:gdLst/>
                  <a:ahLst/>
                  <a:cxnLst/>
                  <a:rect l="l" t="t" r="r" b="b"/>
                  <a:pathLst>
                    <a:path w="391774" h="263005">
                      <a:moveTo>
                        <a:pt x="172387" y="0"/>
                      </a:moveTo>
                      <a:lnTo>
                        <a:pt x="175337" y="0"/>
                      </a:lnTo>
                      <a:lnTo>
                        <a:pt x="178052" y="354"/>
                      </a:lnTo>
                      <a:lnTo>
                        <a:pt x="180530" y="944"/>
                      </a:lnTo>
                      <a:lnTo>
                        <a:pt x="182654" y="1887"/>
                      </a:lnTo>
                      <a:lnTo>
                        <a:pt x="386936" y="124544"/>
                      </a:lnTo>
                      <a:lnTo>
                        <a:pt x="389414" y="126313"/>
                      </a:lnTo>
                      <a:lnTo>
                        <a:pt x="390830" y="128318"/>
                      </a:lnTo>
                      <a:lnTo>
                        <a:pt x="391774" y="130441"/>
                      </a:lnTo>
                      <a:lnTo>
                        <a:pt x="391774" y="132682"/>
                      </a:lnTo>
                      <a:lnTo>
                        <a:pt x="390830" y="134805"/>
                      </a:lnTo>
                      <a:lnTo>
                        <a:pt x="389414" y="136692"/>
                      </a:lnTo>
                      <a:lnTo>
                        <a:pt x="386936" y="138579"/>
                      </a:lnTo>
                      <a:lnTo>
                        <a:pt x="182654" y="261000"/>
                      </a:lnTo>
                      <a:lnTo>
                        <a:pt x="180530" y="262062"/>
                      </a:lnTo>
                      <a:lnTo>
                        <a:pt x="178052" y="262769"/>
                      </a:lnTo>
                      <a:lnTo>
                        <a:pt x="175337" y="263005"/>
                      </a:lnTo>
                      <a:lnTo>
                        <a:pt x="172387" y="263005"/>
                      </a:lnTo>
                      <a:lnTo>
                        <a:pt x="169673" y="262769"/>
                      </a:lnTo>
                      <a:lnTo>
                        <a:pt x="167194" y="262062"/>
                      </a:lnTo>
                      <a:lnTo>
                        <a:pt x="165070" y="261000"/>
                      </a:lnTo>
                      <a:lnTo>
                        <a:pt x="107808" y="226724"/>
                      </a:lnTo>
                      <a:lnTo>
                        <a:pt x="111279" y="217379"/>
                      </a:lnTo>
                      <a:lnTo>
                        <a:pt x="113580" y="207240"/>
                      </a:lnTo>
                      <a:lnTo>
                        <a:pt x="114270" y="196639"/>
                      </a:lnTo>
                      <a:lnTo>
                        <a:pt x="113580" y="185808"/>
                      </a:lnTo>
                      <a:lnTo>
                        <a:pt x="111279" y="175438"/>
                      </a:lnTo>
                      <a:lnTo>
                        <a:pt x="107598" y="165760"/>
                      </a:lnTo>
                      <a:lnTo>
                        <a:pt x="102536" y="156772"/>
                      </a:lnTo>
                      <a:lnTo>
                        <a:pt x="96324" y="148707"/>
                      </a:lnTo>
                      <a:lnTo>
                        <a:pt x="89191" y="141332"/>
                      </a:lnTo>
                      <a:lnTo>
                        <a:pt x="81138" y="135341"/>
                      </a:lnTo>
                      <a:lnTo>
                        <a:pt x="72165" y="130271"/>
                      </a:lnTo>
                      <a:lnTo>
                        <a:pt x="62501" y="126353"/>
                      </a:lnTo>
                      <a:lnTo>
                        <a:pt x="52147" y="124049"/>
                      </a:lnTo>
                      <a:lnTo>
                        <a:pt x="41333" y="123358"/>
                      </a:lnTo>
                      <a:lnTo>
                        <a:pt x="32820" y="123818"/>
                      </a:lnTo>
                      <a:lnTo>
                        <a:pt x="24537" y="125432"/>
                      </a:lnTo>
                      <a:lnTo>
                        <a:pt x="20856" y="120823"/>
                      </a:lnTo>
                      <a:lnTo>
                        <a:pt x="0" y="100887"/>
                      </a:lnTo>
                      <a:lnTo>
                        <a:pt x="165070" y="1887"/>
                      </a:lnTo>
                      <a:lnTo>
                        <a:pt x="167194" y="944"/>
                      </a:lnTo>
                      <a:lnTo>
                        <a:pt x="169673" y="354"/>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ysClr val="windowText" lastClr="000000"/>
                    </a:solidFill>
                  </a:endParaRPr>
                </a:p>
              </p:txBody>
            </p:sp>
          </p:grpSp>
        </p:grpSp>
        <p:grpSp>
          <p:nvGrpSpPr>
            <p:cNvPr id="21" name="Group 20"/>
            <p:cNvGrpSpPr/>
            <p:nvPr/>
          </p:nvGrpSpPr>
          <p:grpSpPr>
            <a:xfrm>
              <a:off x="5956426" y="3653914"/>
              <a:ext cx="967518" cy="1055629"/>
              <a:chOff x="749839" y="3008091"/>
              <a:chExt cx="1033728" cy="1127867"/>
            </a:xfrm>
          </p:grpSpPr>
          <p:sp>
            <p:nvSpPr>
              <p:cNvPr id="25" name="Freeform 24"/>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6"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7"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8"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9"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0"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1"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2"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3"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4"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5" name="Freeform 17"/>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6"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7"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8"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9"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40"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sp>
          <p:nvSpPr>
            <p:cNvPr id="22" name="Rectangle 21"/>
            <p:cNvSpPr>
              <a:spLocks noChangeArrowheads="1"/>
            </p:cNvSpPr>
            <p:nvPr/>
          </p:nvSpPr>
          <p:spPr bwMode="auto">
            <a:xfrm>
              <a:off x="4369271" y="3500412"/>
              <a:ext cx="1369566" cy="543797"/>
            </a:xfrm>
            <a:prstGeom prst="rect">
              <a:avLst/>
            </a:prstGeom>
            <a:solidFill>
              <a:srgbClr val="658EFF"/>
            </a:solidFill>
            <a:ln w="0">
              <a:noFill/>
              <a:prstDash val="solid"/>
              <a:miter lim="800000"/>
              <a:headEnd/>
              <a:tailEnd/>
            </a:ln>
          </p:spPr>
          <p:txBody>
            <a:bodyPr vert="horz" wrap="square" lIns="91416" tIns="45708" rIns="91416" bIns="45708" numCol="1" anchor="ctr" anchorCtr="0" compatLnSpc="1">
              <a:prstTxWarp prst="textNoShape">
                <a:avLst/>
              </a:prstTxWarp>
            </a:bodyPr>
            <a:lstStyle/>
            <a:p>
              <a:pPr algn="ctr" defTabSz="914126">
                <a:defRPr/>
              </a:pPr>
              <a:r>
                <a:rPr lang="en-US" sz="2199" b="1" dirty="0">
                  <a:solidFill>
                    <a:srgbClr val="FFFFFF"/>
                  </a:solidFill>
                </a:rPr>
                <a:t>Portal</a:t>
              </a:r>
            </a:p>
          </p:txBody>
        </p:sp>
        <p:sp>
          <p:nvSpPr>
            <p:cNvPr id="23" name="Rectangle 61"/>
            <p:cNvSpPr>
              <a:spLocks/>
            </p:cNvSpPr>
            <p:nvPr/>
          </p:nvSpPr>
          <p:spPr bwMode="auto">
            <a:xfrm flipH="1">
              <a:off x="4645879" y="2767526"/>
              <a:ext cx="2976922" cy="118871"/>
            </a:xfrm>
            <a:custGeom>
              <a:avLst/>
              <a:gdLst>
                <a:gd name="connsiteX0" fmla="*/ 2976922 w 2976922"/>
                <a:gd name="connsiteY0" fmla="*/ 0 h 118871"/>
                <a:gd name="connsiteX1" fmla="*/ 2897184 w 2976922"/>
                <a:gd name="connsiteY1" fmla="*/ 56206 h 118871"/>
                <a:gd name="connsiteX2" fmla="*/ 2107343 w 2976922"/>
                <a:gd name="connsiteY2" fmla="*/ 56206 h 118871"/>
                <a:gd name="connsiteX3" fmla="*/ 2107343 w 2976922"/>
                <a:gd name="connsiteY3" fmla="*/ 56307 h 118871"/>
                <a:gd name="connsiteX4" fmla="*/ 2007585 w 2976922"/>
                <a:gd name="connsiteY4" fmla="*/ 56307 h 118871"/>
                <a:gd name="connsiteX5" fmla="*/ 1838916 w 2976922"/>
                <a:gd name="connsiteY5" fmla="*/ 56206 h 118871"/>
                <a:gd name="connsiteX6" fmla="*/ 1838916 w 2976922"/>
                <a:gd name="connsiteY6" fmla="*/ 0 h 118871"/>
                <a:gd name="connsiteX7" fmla="*/ 1759178 w 2976922"/>
                <a:gd name="connsiteY7" fmla="*/ 56206 h 118871"/>
                <a:gd name="connsiteX8" fmla="*/ 1217744 w 2976922"/>
                <a:gd name="connsiteY8" fmla="*/ 56206 h 118871"/>
                <a:gd name="connsiteX9" fmla="*/ 1138006 w 2976922"/>
                <a:gd name="connsiteY9" fmla="*/ 0 h 118871"/>
                <a:gd name="connsiteX10" fmla="*/ 1138006 w 2976922"/>
                <a:gd name="connsiteY10" fmla="*/ 56206 h 118871"/>
                <a:gd name="connsiteX11" fmla="*/ 969337 w 2976922"/>
                <a:gd name="connsiteY11" fmla="*/ 56206 h 118871"/>
                <a:gd name="connsiteX12" fmla="*/ 969337 w 2976922"/>
                <a:gd name="connsiteY12" fmla="*/ 56307 h 118871"/>
                <a:gd name="connsiteX13" fmla="*/ 869579 w 2976922"/>
                <a:gd name="connsiteY13" fmla="*/ 56307 h 118871"/>
                <a:gd name="connsiteX14" fmla="*/ 869579 w 2976922"/>
                <a:gd name="connsiteY14" fmla="*/ 56206 h 118871"/>
                <a:gd name="connsiteX15" fmla="*/ 79738 w 2976922"/>
                <a:gd name="connsiteY15" fmla="*/ 56206 h 118871"/>
                <a:gd name="connsiteX16" fmla="*/ 0 w 2976922"/>
                <a:gd name="connsiteY16" fmla="*/ 0 h 118871"/>
                <a:gd name="connsiteX17" fmla="*/ 0 w 2976922"/>
                <a:gd name="connsiteY17" fmla="*/ 62665 h 118871"/>
                <a:gd name="connsiteX18" fmla="*/ 79738 w 2976922"/>
                <a:gd name="connsiteY18" fmla="*/ 118871 h 118871"/>
                <a:gd name="connsiteX19" fmla="*/ 304603 w 2976922"/>
                <a:gd name="connsiteY19" fmla="*/ 118871 h 118871"/>
                <a:gd name="connsiteX20" fmla="*/ 869579 w 2976922"/>
                <a:gd name="connsiteY20" fmla="*/ 118871 h 118871"/>
                <a:gd name="connsiteX21" fmla="*/ 969337 w 2976922"/>
                <a:gd name="connsiteY21" fmla="*/ 118871 h 118871"/>
                <a:gd name="connsiteX22" fmla="*/ 1217744 w 2976922"/>
                <a:gd name="connsiteY22" fmla="*/ 118871 h 118871"/>
                <a:gd name="connsiteX23" fmla="*/ 1219003 w 2976922"/>
                <a:gd name="connsiteY23" fmla="*/ 118871 h 118871"/>
                <a:gd name="connsiteX24" fmla="*/ 1442609 w 2976922"/>
                <a:gd name="connsiteY24" fmla="*/ 118871 h 118871"/>
                <a:gd name="connsiteX25" fmla="*/ 1759178 w 2976922"/>
                <a:gd name="connsiteY25" fmla="*/ 118871 h 118871"/>
                <a:gd name="connsiteX26" fmla="*/ 2007585 w 2976922"/>
                <a:gd name="connsiteY26" fmla="*/ 118871 h 118871"/>
                <a:gd name="connsiteX27" fmla="*/ 2107343 w 2976922"/>
                <a:gd name="connsiteY27" fmla="*/ 118871 h 118871"/>
                <a:gd name="connsiteX28" fmla="*/ 2357009 w 2976922"/>
                <a:gd name="connsiteY28" fmla="*/ 118871 h 118871"/>
                <a:gd name="connsiteX29" fmla="*/ 2897184 w 2976922"/>
                <a:gd name="connsiteY29" fmla="*/ 118871 h 118871"/>
                <a:gd name="connsiteX30" fmla="*/ 2976922 w 2976922"/>
                <a:gd name="connsiteY30" fmla="*/ 62665 h 118871"/>
                <a:gd name="connsiteX31" fmla="*/ 2976922 w 2976922"/>
                <a:gd name="connsiteY31" fmla="*/ 0 h 118871"/>
                <a:gd name="connsiteX0" fmla="*/ 2976922 w 2976922"/>
                <a:gd name="connsiteY0" fmla="*/ 0 h 118871"/>
                <a:gd name="connsiteX1" fmla="*/ 2897184 w 2976922"/>
                <a:gd name="connsiteY1" fmla="*/ 56206 h 118871"/>
                <a:gd name="connsiteX2" fmla="*/ 2107343 w 2976922"/>
                <a:gd name="connsiteY2" fmla="*/ 56206 h 118871"/>
                <a:gd name="connsiteX3" fmla="*/ 2007585 w 2976922"/>
                <a:gd name="connsiteY3" fmla="*/ 56307 h 118871"/>
                <a:gd name="connsiteX4" fmla="*/ 1838916 w 2976922"/>
                <a:gd name="connsiteY4" fmla="*/ 56206 h 118871"/>
                <a:gd name="connsiteX5" fmla="*/ 1838916 w 2976922"/>
                <a:gd name="connsiteY5" fmla="*/ 0 h 118871"/>
                <a:gd name="connsiteX6" fmla="*/ 1759178 w 2976922"/>
                <a:gd name="connsiteY6" fmla="*/ 56206 h 118871"/>
                <a:gd name="connsiteX7" fmla="*/ 1217744 w 2976922"/>
                <a:gd name="connsiteY7" fmla="*/ 56206 h 118871"/>
                <a:gd name="connsiteX8" fmla="*/ 1138006 w 2976922"/>
                <a:gd name="connsiteY8" fmla="*/ 0 h 118871"/>
                <a:gd name="connsiteX9" fmla="*/ 1138006 w 2976922"/>
                <a:gd name="connsiteY9" fmla="*/ 56206 h 118871"/>
                <a:gd name="connsiteX10" fmla="*/ 969337 w 2976922"/>
                <a:gd name="connsiteY10" fmla="*/ 56206 h 118871"/>
                <a:gd name="connsiteX11" fmla="*/ 969337 w 2976922"/>
                <a:gd name="connsiteY11" fmla="*/ 56307 h 118871"/>
                <a:gd name="connsiteX12" fmla="*/ 869579 w 2976922"/>
                <a:gd name="connsiteY12" fmla="*/ 56307 h 118871"/>
                <a:gd name="connsiteX13" fmla="*/ 869579 w 2976922"/>
                <a:gd name="connsiteY13" fmla="*/ 56206 h 118871"/>
                <a:gd name="connsiteX14" fmla="*/ 79738 w 2976922"/>
                <a:gd name="connsiteY14" fmla="*/ 56206 h 118871"/>
                <a:gd name="connsiteX15" fmla="*/ 0 w 2976922"/>
                <a:gd name="connsiteY15" fmla="*/ 0 h 118871"/>
                <a:gd name="connsiteX16" fmla="*/ 0 w 2976922"/>
                <a:gd name="connsiteY16" fmla="*/ 62665 h 118871"/>
                <a:gd name="connsiteX17" fmla="*/ 79738 w 2976922"/>
                <a:gd name="connsiteY17" fmla="*/ 118871 h 118871"/>
                <a:gd name="connsiteX18" fmla="*/ 304603 w 2976922"/>
                <a:gd name="connsiteY18" fmla="*/ 118871 h 118871"/>
                <a:gd name="connsiteX19" fmla="*/ 869579 w 2976922"/>
                <a:gd name="connsiteY19" fmla="*/ 118871 h 118871"/>
                <a:gd name="connsiteX20" fmla="*/ 969337 w 2976922"/>
                <a:gd name="connsiteY20" fmla="*/ 118871 h 118871"/>
                <a:gd name="connsiteX21" fmla="*/ 1217744 w 2976922"/>
                <a:gd name="connsiteY21" fmla="*/ 118871 h 118871"/>
                <a:gd name="connsiteX22" fmla="*/ 1219003 w 2976922"/>
                <a:gd name="connsiteY22" fmla="*/ 118871 h 118871"/>
                <a:gd name="connsiteX23" fmla="*/ 1442609 w 2976922"/>
                <a:gd name="connsiteY23" fmla="*/ 118871 h 118871"/>
                <a:gd name="connsiteX24" fmla="*/ 1759178 w 2976922"/>
                <a:gd name="connsiteY24" fmla="*/ 118871 h 118871"/>
                <a:gd name="connsiteX25" fmla="*/ 2007585 w 2976922"/>
                <a:gd name="connsiteY25" fmla="*/ 118871 h 118871"/>
                <a:gd name="connsiteX26" fmla="*/ 2107343 w 2976922"/>
                <a:gd name="connsiteY26" fmla="*/ 118871 h 118871"/>
                <a:gd name="connsiteX27" fmla="*/ 2357009 w 2976922"/>
                <a:gd name="connsiteY27" fmla="*/ 118871 h 118871"/>
                <a:gd name="connsiteX28" fmla="*/ 2897184 w 2976922"/>
                <a:gd name="connsiteY28" fmla="*/ 118871 h 118871"/>
                <a:gd name="connsiteX29" fmla="*/ 2976922 w 2976922"/>
                <a:gd name="connsiteY29" fmla="*/ 62665 h 118871"/>
                <a:gd name="connsiteX30" fmla="*/ 2976922 w 2976922"/>
                <a:gd name="connsiteY30" fmla="*/ 0 h 118871"/>
                <a:gd name="connsiteX0" fmla="*/ 2976922 w 2976922"/>
                <a:gd name="connsiteY0" fmla="*/ 0 h 118871"/>
                <a:gd name="connsiteX1" fmla="*/ 2897184 w 2976922"/>
                <a:gd name="connsiteY1" fmla="*/ 56206 h 118871"/>
                <a:gd name="connsiteX2" fmla="*/ 2107343 w 2976922"/>
                <a:gd name="connsiteY2" fmla="*/ 56206 h 118871"/>
                <a:gd name="connsiteX3" fmla="*/ 2007585 w 2976922"/>
                <a:gd name="connsiteY3" fmla="*/ 56307 h 118871"/>
                <a:gd name="connsiteX4" fmla="*/ 1838916 w 2976922"/>
                <a:gd name="connsiteY4" fmla="*/ 56206 h 118871"/>
                <a:gd name="connsiteX5" fmla="*/ 1838916 w 2976922"/>
                <a:gd name="connsiteY5" fmla="*/ 0 h 118871"/>
                <a:gd name="connsiteX6" fmla="*/ 1759178 w 2976922"/>
                <a:gd name="connsiteY6" fmla="*/ 56206 h 118871"/>
                <a:gd name="connsiteX7" fmla="*/ 1217744 w 2976922"/>
                <a:gd name="connsiteY7" fmla="*/ 56206 h 118871"/>
                <a:gd name="connsiteX8" fmla="*/ 1138006 w 2976922"/>
                <a:gd name="connsiteY8" fmla="*/ 0 h 118871"/>
                <a:gd name="connsiteX9" fmla="*/ 1138006 w 2976922"/>
                <a:gd name="connsiteY9" fmla="*/ 56206 h 118871"/>
                <a:gd name="connsiteX10" fmla="*/ 969337 w 2976922"/>
                <a:gd name="connsiteY10" fmla="*/ 56206 h 118871"/>
                <a:gd name="connsiteX11" fmla="*/ 969337 w 2976922"/>
                <a:gd name="connsiteY11" fmla="*/ 56307 h 118871"/>
                <a:gd name="connsiteX12" fmla="*/ 869579 w 2976922"/>
                <a:gd name="connsiteY12" fmla="*/ 56307 h 118871"/>
                <a:gd name="connsiteX13" fmla="*/ 869579 w 2976922"/>
                <a:gd name="connsiteY13" fmla="*/ 56206 h 118871"/>
                <a:gd name="connsiteX14" fmla="*/ 79738 w 2976922"/>
                <a:gd name="connsiteY14" fmla="*/ 56206 h 118871"/>
                <a:gd name="connsiteX15" fmla="*/ 0 w 2976922"/>
                <a:gd name="connsiteY15" fmla="*/ 0 h 118871"/>
                <a:gd name="connsiteX16" fmla="*/ 0 w 2976922"/>
                <a:gd name="connsiteY16" fmla="*/ 62665 h 118871"/>
                <a:gd name="connsiteX17" fmla="*/ 79738 w 2976922"/>
                <a:gd name="connsiteY17" fmla="*/ 118871 h 118871"/>
                <a:gd name="connsiteX18" fmla="*/ 304603 w 2976922"/>
                <a:gd name="connsiteY18" fmla="*/ 118871 h 118871"/>
                <a:gd name="connsiteX19" fmla="*/ 869579 w 2976922"/>
                <a:gd name="connsiteY19" fmla="*/ 118871 h 118871"/>
                <a:gd name="connsiteX20" fmla="*/ 969337 w 2976922"/>
                <a:gd name="connsiteY20" fmla="*/ 118871 h 118871"/>
                <a:gd name="connsiteX21" fmla="*/ 1217744 w 2976922"/>
                <a:gd name="connsiteY21" fmla="*/ 118871 h 118871"/>
                <a:gd name="connsiteX22" fmla="*/ 1219003 w 2976922"/>
                <a:gd name="connsiteY22" fmla="*/ 118871 h 118871"/>
                <a:gd name="connsiteX23" fmla="*/ 1442609 w 2976922"/>
                <a:gd name="connsiteY23" fmla="*/ 118871 h 118871"/>
                <a:gd name="connsiteX24" fmla="*/ 1759178 w 2976922"/>
                <a:gd name="connsiteY24" fmla="*/ 118871 h 118871"/>
                <a:gd name="connsiteX25" fmla="*/ 2007585 w 2976922"/>
                <a:gd name="connsiteY25" fmla="*/ 118871 h 118871"/>
                <a:gd name="connsiteX26" fmla="*/ 2357009 w 2976922"/>
                <a:gd name="connsiteY26" fmla="*/ 118871 h 118871"/>
                <a:gd name="connsiteX27" fmla="*/ 2897184 w 2976922"/>
                <a:gd name="connsiteY27" fmla="*/ 118871 h 118871"/>
                <a:gd name="connsiteX28" fmla="*/ 2976922 w 2976922"/>
                <a:gd name="connsiteY28" fmla="*/ 62665 h 118871"/>
                <a:gd name="connsiteX29" fmla="*/ 2976922 w 2976922"/>
                <a:gd name="connsiteY29" fmla="*/ 0 h 118871"/>
                <a:gd name="connsiteX0" fmla="*/ 2976922 w 2976922"/>
                <a:gd name="connsiteY0" fmla="*/ 0 h 118871"/>
                <a:gd name="connsiteX1" fmla="*/ 2897184 w 2976922"/>
                <a:gd name="connsiteY1" fmla="*/ 56206 h 118871"/>
                <a:gd name="connsiteX2" fmla="*/ 2007585 w 2976922"/>
                <a:gd name="connsiteY2" fmla="*/ 56307 h 118871"/>
                <a:gd name="connsiteX3" fmla="*/ 1838916 w 2976922"/>
                <a:gd name="connsiteY3" fmla="*/ 56206 h 118871"/>
                <a:gd name="connsiteX4" fmla="*/ 1838916 w 2976922"/>
                <a:gd name="connsiteY4" fmla="*/ 0 h 118871"/>
                <a:gd name="connsiteX5" fmla="*/ 1759178 w 2976922"/>
                <a:gd name="connsiteY5" fmla="*/ 56206 h 118871"/>
                <a:gd name="connsiteX6" fmla="*/ 1217744 w 2976922"/>
                <a:gd name="connsiteY6" fmla="*/ 56206 h 118871"/>
                <a:gd name="connsiteX7" fmla="*/ 1138006 w 2976922"/>
                <a:gd name="connsiteY7" fmla="*/ 0 h 118871"/>
                <a:gd name="connsiteX8" fmla="*/ 1138006 w 2976922"/>
                <a:gd name="connsiteY8" fmla="*/ 56206 h 118871"/>
                <a:gd name="connsiteX9" fmla="*/ 969337 w 2976922"/>
                <a:gd name="connsiteY9" fmla="*/ 56206 h 118871"/>
                <a:gd name="connsiteX10" fmla="*/ 969337 w 2976922"/>
                <a:gd name="connsiteY10" fmla="*/ 56307 h 118871"/>
                <a:gd name="connsiteX11" fmla="*/ 869579 w 2976922"/>
                <a:gd name="connsiteY11" fmla="*/ 56307 h 118871"/>
                <a:gd name="connsiteX12" fmla="*/ 869579 w 2976922"/>
                <a:gd name="connsiteY12" fmla="*/ 56206 h 118871"/>
                <a:gd name="connsiteX13" fmla="*/ 79738 w 2976922"/>
                <a:gd name="connsiteY13" fmla="*/ 56206 h 118871"/>
                <a:gd name="connsiteX14" fmla="*/ 0 w 2976922"/>
                <a:gd name="connsiteY14" fmla="*/ 0 h 118871"/>
                <a:gd name="connsiteX15" fmla="*/ 0 w 2976922"/>
                <a:gd name="connsiteY15" fmla="*/ 62665 h 118871"/>
                <a:gd name="connsiteX16" fmla="*/ 79738 w 2976922"/>
                <a:gd name="connsiteY16" fmla="*/ 118871 h 118871"/>
                <a:gd name="connsiteX17" fmla="*/ 304603 w 2976922"/>
                <a:gd name="connsiteY17" fmla="*/ 118871 h 118871"/>
                <a:gd name="connsiteX18" fmla="*/ 869579 w 2976922"/>
                <a:gd name="connsiteY18" fmla="*/ 118871 h 118871"/>
                <a:gd name="connsiteX19" fmla="*/ 969337 w 2976922"/>
                <a:gd name="connsiteY19" fmla="*/ 118871 h 118871"/>
                <a:gd name="connsiteX20" fmla="*/ 1217744 w 2976922"/>
                <a:gd name="connsiteY20" fmla="*/ 118871 h 118871"/>
                <a:gd name="connsiteX21" fmla="*/ 1219003 w 2976922"/>
                <a:gd name="connsiteY21" fmla="*/ 118871 h 118871"/>
                <a:gd name="connsiteX22" fmla="*/ 1442609 w 2976922"/>
                <a:gd name="connsiteY22" fmla="*/ 118871 h 118871"/>
                <a:gd name="connsiteX23" fmla="*/ 1759178 w 2976922"/>
                <a:gd name="connsiteY23" fmla="*/ 118871 h 118871"/>
                <a:gd name="connsiteX24" fmla="*/ 2007585 w 2976922"/>
                <a:gd name="connsiteY24" fmla="*/ 118871 h 118871"/>
                <a:gd name="connsiteX25" fmla="*/ 2357009 w 2976922"/>
                <a:gd name="connsiteY25" fmla="*/ 118871 h 118871"/>
                <a:gd name="connsiteX26" fmla="*/ 2897184 w 2976922"/>
                <a:gd name="connsiteY26" fmla="*/ 118871 h 118871"/>
                <a:gd name="connsiteX27" fmla="*/ 2976922 w 2976922"/>
                <a:gd name="connsiteY27" fmla="*/ 62665 h 118871"/>
                <a:gd name="connsiteX28" fmla="*/ 2976922 w 2976922"/>
                <a:gd name="connsiteY28" fmla="*/ 0 h 118871"/>
                <a:gd name="connsiteX0" fmla="*/ 2976922 w 2976922"/>
                <a:gd name="connsiteY0" fmla="*/ 0 h 118871"/>
                <a:gd name="connsiteX1" fmla="*/ 2897184 w 2976922"/>
                <a:gd name="connsiteY1" fmla="*/ 56206 h 118871"/>
                <a:gd name="connsiteX2" fmla="*/ 2007585 w 2976922"/>
                <a:gd name="connsiteY2" fmla="*/ 56307 h 118871"/>
                <a:gd name="connsiteX3" fmla="*/ 1838916 w 2976922"/>
                <a:gd name="connsiteY3" fmla="*/ 56206 h 118871"/>
                <a:gd name="connsiteX4" fmla="*/ 1838916 w 2976922"/>
                <a:gd name="connsiteY4" fmla="*/ 0 h 118871"/>
                <a:gd name="connsiteX5" fmla="*/ 1759178 w 2976922"/>
                <a:gd name="connsiteY5" fmla="*/ 56206 h 118871"/>
                <a:gd name="connsiteX6" fmla="*/ 1217744 w 2976922"/>
                <a:gd name="connsiteY6" fmla="*/ 56206 h 118871"/>
                <a:gd name="connsiteX7" fmla="*/ 1138006 w 2976922"/>
                <a:gd name="connsiteY7" fmla="*/ 0 h 118871"/>
                <a:gd name="connsiteX8" fmla="*/ 1138006 w 2976922"/>
                <a:gd name="connsiteY8" fmla="*/ 56206 h 118871"/>
                <a:gd name="connsiteX9" fmla="*/ 969337 w 2976922"/>
                <a:gd name="connsiteY9" fmla="*/ 56206 h 118871"/>
                <a:gd name="connsiteX10" fmla="*/ 969337 w 2976922"/>
                <a:gd name="connsiteY10" fmla="*/ 56307 h 118871"/>
                <a:gd name="connsiteX11" fmla="*/ 869579 w 2976922"/>
                <a:gd name="connsiteY11" fmla="*/ 56307 h 118871"/>
                <a:gd name="connsiteX12" fmla="*/ 869579 w 2976922"/>
                <a:gd name="connsiteY12" fmla="*/ 56206 h 118871"/>
                <a:gd name="connsiteX13" fmla="*/ 79738 w 2976922"/>
                <a:gd name="connsiteY13" fmla="*/ 56206 h 118871"/>
                <a:gd name="connsiteX14" fmla="*/ 0 w 2976922"/>
                <a:gd name="connsiteY14" fmla="*/ 0 h 118871"/>
                <a:gd name="connsiteX15" fmla="*/ 0 w 2976922"/>
                <a:gd name="connsiteY15" fmla="*/ 62665 h 118871"/>
                <a:gd name="connsiteX16" fmla="*/ 79738 w 2976922"/>
                <a:gd name="connsiteY16" fmla="*/ 118871 h 118871"/>
                <a:gd name="connsiteX17" fmla="*/ 304603 w 2976922"/>
                <a:gd name="connsiteY17" fmla="*/ 118871 h 118871"/>
                <a:gd name="connsiteX18" fmla="*/ 869579 w 2976922"/>
                <a:gd name="connsiteY18" fmla="*/ 118871 h 118871"/>
                <a:gd name="connsiteX19" fmla="*/ 969337 w 2976922"/>
                <a:gd name="connsiteY19" fmla="*/ 118871 h 118871"/>
                <a:gd name="connsiteX20" fmla="*/ 1217744 w 2976922"/>
                <a:gd name="connsiteY20" fmla="*/ 118871 h 118871"/>
                <a:gd name="connsiteX21" fmla="*/ 1219003 w 2976922"/>
                <a:gd name="connsiteY21" fmla="*/ 118871 h 118871"/>
                <a:gd name="connsiteX22" fmla="*/ 1442609 w 2976922"/>
                <a:gd name="connsiteY22" fmla="*/ 118871 h 118871"/>
                <a:gd name="connsiteX23" fmla="*/ 1759178 w 2976922"/>
                <a:gd name="connsiteY23" fmla="*/ 118871 h 118871"/>
                <a:gd name="connsiteX24" fmla="*/ 2007585 w 2976922"/>
                <a:gd name="connsiteY24" fmla="*/ 118871 h 118871"/>
                <a:gd name="connsiteX25" fmla="*/ 2897184 w 2976922"/>
                <a:gd name="connsiteY25" fmla="*/ 118871 h 118871"/>
                <a:gd name="connsiteX26" fmla="*/ 2976922 w 2976922"/>
                <a:gd name="connsiteY26" fmla="*/ 62665 h 118871"/>
                <a:gd name="connsiteX27" fmla="*/ 2976922 w 2976922"/>
                <a:gd name="connsiteY27"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1217744 w 2976922"/>
                <a:gd name="connsiteY19" fmla="*/ 118871 h 118871"/>
                <a:gd name="connsiteX20" fmla="*/ 1219003 w 2976922"/>
                <a:gd name="connsiteY20" fmla="*/ 118871 h 118871"/>
                <a:gd name="connsiteX21" fmla="*/ 1442609 w 2976922"/>
                <a:gd name="connsiteY21" fmla="*/ 118871 h 118871"/>
                <a:gd name="connsiteX22" fmla="*/ 1759178 w 2976922"/>
                <a:gd name="connsiteY22" fmla="*/ 118871 h 118871"/>
                <a:gd name="connsiteX23" fmla="*/ 2007585 w 2976922"/>
                <a:gd name="connsiteY23" fmla="*/ 118871 h 118871"/>
                <a:gd name="connsiteX24" fmla="*/ 2897184 w 2976922"/>
                <a:gd name="connsiteY24" fmla="*/ 118871 h 118871"/>
                <a:gd name="connsiteX25" fmla="*/ 2976922 w 2976922"/>
                <a:gd name="connsiteY25" fmla="*/ 62665 h 118871"/>
                <a:gd name="connsiteX26" fmla="*/ 2976922 w 2976922"/>
                <a:gd name="connsiteY26"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1217744 w 2976922"/>
                <a:gd name="connsiteY19" fmla="*/ 118871 h 118871"/>
                <a:gd name="connsiteX20" fmla="*/ 1219003 w 2976922"/>
                <a:gd name="connsiteY20" fmla="*/ 118871 h 118871"/>
                <a:gd name="connsiteX21" fmla="*/ 1442609 w 2976922"/>
                <a:gd name="connsiteY21" fmla="*/ 118871 h 118871"/>
                <a:gd name="connsiteX22" fmla="*/ 1759178 w 2976922"/>
                <a:gd name="connsiteY22" fmla="*/ 118871 h 118871"/>
                <a:gd name="connsiteX23" fmla="*/ 2897184 w 2976922"/>
                <a:gd name="connsiteY23" fmla="*/ 118871 h 118871"/>
                <a:gd name="connsiteX24" fmla="*/ 2976922 w 2976922"/>
                <a:gd name="connsiteY24" fmla="*/ 62665 h 118871"/>
                <a:gd name="connsiteX25" fmla="*/ 2976922 w 2976922"/>
                <a:gd name="connsiteY25"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1217744 w 2976922"/>
                <a:gd name="connsiteY19" fmla="*/ 118871 h 118871"/>
                <a:gd name="connsiteX20" fmla="*/ 1219003 w 2976922"/>
                <a:gd name="connsiteY20" fmla="*/ 118871 h 118871"/>
                <a:gd name="connsiteX21" fmla="*/ 1442609 w 2976922"/>
                <a:gd name="connsiteY21" fmla="*/ 118871 h 118871"/>
                <a:gd name="connsiteX22" fmla="*/ 2897184 w 2976922"/>
                <a:gd name="connsiteY22" fmla="*/ 118871 h 118871"/>
                <a:gd name="connsiteX23" fmla="*/ 2976922 w 2976922"/>
                <a:gd name="connsiteY23" fmla="*/ 62665 h 118871"/>
                <a:gd name="connsiteX24" fmla="*/ 2976922 w 2976922"/>
                <a:gd name="connsiteY24"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1217744 w 2976922"/>
                <a:gd name="connsiteY19" fmla="*/ 118871 h 118871"/>
                <a:gd name="connsiteX20" fmla="*/ 1219003 w 2976922"/>
                <a:gd name="connsiteY20" fmla="*/ 118871 h 118871"/>
                <a:gd name="connsiteX21" fmla="*/ 2897184 w 2976922"/>
                <a:gd name="connsiteY21" fmla="*/ 118871 h 118871"/>
                <a:gd name="connsiteX22" fmla="*/ 2976922 w 2976922"/>
                <a:gd name="connsiteY22" fmla="*/ 62665 h 118871"/>
                <a:gd name="connsiteX23" fmla="*/ 2976922 w 2976922"/>
                <a:gd name="connsiteY23"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1217744 w 2976922"/>
                <a:gd name="connsiteY19" fmla="*/ 118871 h 118871"/>
                <a:gd name="connsiteX20" fmla="*/ 2897184 w 2976922"/>
                <a:gd name="connsiteY20" fmla="*/ 118871 h 118871"/>
                <a:gd name="connsiteX21" fmla="*/ 2976922 w 2976922"/>
                <a:gd name="connsiteY21" fmla="*/ 62665 h 118871"/>
                <a:gd name="connsiteX22" fmla="*/ 2976922 w 2976922"/>
                <a:gd name="connsiteY22"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2897184 w 2976922"/>
                <a:gd name="connsiteY19" fmla="*/ 118871 h 118871"/>
                <a:gd name="connsiteX20" fmla="*/ 2976922 w 2976922"/>
                <a:gd name="connsiteY20" fmla="*/ 62665 h 118871"/>
                <a:gd name="connsiteX21" fmla="*/ 2976922 w 2976922"/>
                <a:gd name="connsiteY21"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2897184 w 2976922"/>
                <a:gd name="connsiteY18" fmla="*/ 118871 h 118871"/>
                <a:gd name="connsiteX19" fmla="*/ 2976922 w 2976922"/>
                <a:gd name="connsiteY19" fmla="*/ 62665 h 118871"/>
                <a:gd name="connsiteX20" fmla="*/ 2976922 w 2976922"/>
                <a:gd name="connsiteY20"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2897184 w 2976922"/>
                <a:gd name="connsiteY17" fmla="*/ 118871 h 118871"/>
                <a:gd name="connsiteX18" fmla="*/ 2976922 w 2976922"/>
                <a:gd name="connsiteY18" fmla="*/ 62665 h 118871"/>
                <a:gd name="connsiteX19" fmla="*/ 2976922 w 2976922"/>
                <a:gd name="connsiteY19"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2897184 w 2976922"/>
                <a:gd name="connsiteY16" fmla="*/ 118871 h 118871"/>
                <a:gd name="connsiteX17" fmla="*/ 2976922 w 2976922"/>
                <a:gd name="connsiteY17" fmla="*/ 62665 h 118871"/>
                <a:gd name="connsiteX18" fmla="*/ 2976922 w 2976922"/>
                <a:gd name="connsiteY18"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79738 w 2976922"/>
                <a:gd name="connsiteY11" fmla="*/ 56206 h 118871"/>
                <a:gd name="connsiteX12" fmla="*/ 0 w 2976922"/>
                <a:gd name="connsiteY12" fmla="*/ 0 h 118871"/>
                <a:gd name="connsiteX13" fmla="*/ 0 w 2976922"/>
                <a:gd name="connsiteY13" fmla="*/ 62665 h 118871"/>
                <a:gd name="connsiteX14" fmla="*/ 79738 w 2976922"/>
                <a:gd name="connsiteY14" fmla="*/ 118871 h 118871"/>
                <a:gd name="connsiteX15" fmla="*/ 2897184 w 2976922"/>
                <a:gd name="connsiteY15" fmla="*/ 118871 h 118871"/>
                <a:gd name="connsiteX16" fmla="*/ 2976922 w 2976922"/>
                <a:gd name="connsiteY16" fmla="*/ 62665 h 118871"/>
                <a:gd name="connsiteX17" fmla="*/ 2976922 w 2976922"/>
                <a:gd name="connsiteY17"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869579 w 2976922"/>
                <a:gd name="connsiteY9" fmla="*/ 56307 h 118871"/>
                <a:gd name="connsiteX10" fmla="*/ 79738 w 2976922"/>
                <a:gd name="connsiteY10" fmla="*/ 56206 h 118871"/>
                <a:gd name="connsiteX11" fmla="*/ 0 w 2976922"/>
                <a:gd name="connsiteY11" fmla="*/ 0 h 118871"/>
                <a:gd name="connsiteX12" fmla="*/ 0 w 2976922"/>
                <a:gd name="connsiteY12" fmla="*/ 62665 h 118871"/>
                <a:gd name="connsiteX13" fmla="*/ 79738 w 2976922"/>
                <a:gd name="connsiteY13" fmla="*/ 118871 h 118871"/>
                <a:gd name="connsiteX14" fmla="*/ 2897184 w 2976922"/>
                <a:gd name="connsiteY14" fmla="*/ 118871 h 118871"/>
                <a:gd name="connsiteX15" fmla="*/ 2976922 w 2976922"/>
                <a:gd name="connsiteY15" fmla="*/ 62665 h 118871"/>
                <a:gd name="connsiteX16" fmla="*/ 2976922 w 2976922"/>
                <a:gd name="connsiteY16"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79738 w 2976922"/>
                <a:gd name="connsiteY9" fmla="*/ 56206 h 118871"/>
                <a:gd name="connsiteX10" fmla="*/ 0 w 2976922"/>
                <a:gd name="connsiteY10" fmla="*/ 0 h 118871"/>
                <a:gd name="connsiteX11" fmla="*/ 0 w 2976922"/>
                <a:gd name="connsiteY11" fmla="*/ 62665 h 118871"/>
                <a:gd name="connsiteX12" fmla="*/ 79738 w 2976922"/>
                <a:gd name="connsiteY12" fmla="*/ 118871 h 118871"/>
                <a:gd name="connsiteX13" fmla="*/ 2897184 w 2976922"/>
                <a:gd name="connsiteY13" fmla="*/ 118871 h 118871"/>
                <a:gd name="connsiteX14" fmla="*/ 2976922 w 2976922"/>
                <a:gd name="connsiteY14" fmla="*/ 62665 h 118871"/>
                <a:gd name="connsiteX15" fmla="*/ 2976922 w 2976922"/>
                <a:gd name="connsiteY15"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79738 w 2976922"/>
                <a:gd name="connsiteY8" fmla="*/ 56206 h 118871"/>
                <a:gd name="connsiteX9" fmla="*/ 0 w 2976922"/>
                <a:gd name="connsiteY9" fmla="*/ 0 h 118871"/>
                <a:gd name="connsiteX10" fmla="*/ 0 w 2976922"/>
                <a:gd name="connsiteY10" fmla="*/ 62665 h 118871"/>
                <a:gd name="connsiteX11" fmla="*/ 79738 w 2976922"/>
                <a:gd name="connsiteY11" fmla="*/ 118871 h 118871"/>
                <a:gd name="connsiteX12" fmla="*/ 2897184 w 2976922"/>
                <a:gd name="connsiteY12" fmla="*/ 118871 h 118871"/>
                <a:gd name="connsiteX13" fmla="*/ 2976922 w 2976922"/>
                <a:gd name="connsiteY13" fmla="*/ 62665 h 118871"/>
                <a:gd name="connsiteX14" fmla="*/ 2976922 w 2976922"/>
                <a:gd name="connsiteY14"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56206 h 118871"/>
                <a:gd name="connsiteX7" fmla="*/ 79738 w 2976922"/>
                <a:gd name="connsiteY7" fmla="*/ 56206 h 118871"/>
                <a:gd name="connsiteX8" fmla="*/ 0 w 2976922"/>
                <a:gd name="connsiteY8" fmla="*/ 0 h 118871"/>
                <a:gd name="connsiteX9" fmla="*/ 0 w 2976922"/>
                <a:gd name="connsiteY9" fmla="*/ 62665 h 118871"/>
                <a:gd name="connsiteX10" fmla="*/ 79738 w 2976922"/>
                <a:gd name="connsiteY10" fmla="*/ 118871 h 118871"/>
                <a:gd name="connsiteX11" fmla="*/ 2897184 w 2976922"/>
                <a:gd name="connsiteY11" fmla="*/ 118871 h 118871"/>
                <a:gd name="connsiteX12" fmla="*/ 2976922 w 2976922"/>
                <a:gd name="connsiteY12" fmla="*/ 62665 h 118871"/>
                <a:gd name="connsiteX13" fmla="*/ 2976922 w 2976922"/>
                <a:gd name="connsiteY13"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79738 w 2976922"/>
                <a:gd name="connsiteY6" fmla="*/ 56206 h 118871"/>
                <a:gd name="connsiteX7" fmla="*/ 0 w 2976922"/>
                <a:gd name="connsiteY7" fmla="*/ 0 h 118871"/>
                <a:gd name="connsiteX8" fmla="*/ 0 w 2976922"/>
                <a:gd name="connsiteY8" fmla="*/ 62665 h 118871"/>
                <a:gd name="connsiteX9" fmla="*/ 79738 w 2976922"/>
                <a:gd name="connsiteY9" fmla="*/ 118871 h 118871"/>
                <a:gd name="connsiteX10" fmla="*/ 2897184 w 2976922"/>
                <a:gd name="connsiteY10" fmla="*/ 118871 h 118871"/>
                <a:gd name="connsiteX11" fmla="*/ 2976922 w 2976922"/>
                <a:gd name="connsiteY11" fmla="*/ 62665 h 118871"/>
                <a:gd name="connsiteX12" fmla="*/ 2976922 w 2976922"/>
                <a:gd name="connsiteY12"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79738 w 2976922"/>
                <a:gd name="connsiteY5" fmla="*/ 56206 h 118871"/>
                <a:gd name="connsiteX6" fmla="*/ 0 w 2976922"/>
                <a:gd name="connsiteY6" fmla="*/ 0 h 118871"/>
                <a:gd name="connsiteX7" fmla="*/ 0 w 2976922"/>
                <a:gd name="connsiteY7" fmla="*/ 62665 h 118871"/>
                <a:gd name="connsiteX8" fmla="*/ 79738 w 2976922"/>
                <a:gd name="connsiteY8" fmla="*/ 118871 h 118871"/>
                <a:gd name="connsiteX9" fmla="*/ 2897184 w 2976922"/>
                <a:gd name="connsiteY9" fmla="*/ 118871 h 118871"/>
                <a:gd name="connsiteX10" fmla="*/ 2976922 w 2976922"/>
                <a:gd name="connsiteY10" fmla="*/ 62665 h 118871"/>
                <a:gd name="connsiteX11" fmla="*/ 2976922 w 2976922"/>
                <a:gd name="connsiteY11"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759178 w 2976922"/>
                <a:gd name="connsiteY3" fmla="*/ 56206 h 118871"/>
                <a:gd name="connsiteX4" fmla="*/ 79738 w 2976922"/>
                <a:gd name="connsiteY4" fmla="*/ 56206 h 118871"/>
                <a:gd name="connsiteX5" fmla="*/ 0 w 2976922"/>
                <a:gd name="connsiteY5" fmla="*/ 0 h 118871"/>
                <a:gd name="connsiteX6" fmla="*/ 0 w 2976922"/>
                <a:gd name="connsiteY6" fmla="*/ 62665 h 118871"/>
                <a:gd name="connsiteX7" fmla="*/ 79738 w 2976922"/>
                <a:gd name="connsiteY7" fmla="*/ 118871 h 118871"/>
                <a:gd name="connsiteX8" fmla="*/ 2897184 w 2976922"/>
                <a:gd name="connsiteY8" fmla="*/ 118871 h 118871"/>
                <a:gd name="connsiteX9" fmla="*/ 2976922 w 2976922"/>
                <a:gd name="connsiteY9" fmla="*/ 62665 h 118871"/>
                <a:gd name="connsiteX10" fmla="*/ 2976922 w 2976922"/>
                <a:gd name="connsiteY10"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79738 w 2976922"/>
                <a:gd name="connsiteY3" fmla="*/ 56206 h 118871"/>
                <a:gd name="connsiteX4" fmla="*/ 0 w 2976922"/>
                <a:gd name="connsiteY4" fmla="*/ 0 h 118871"/>
                <a:gd name="connsiteX5" fmla="*/ 0 w 2976922"/>
                <a:gd name="connsiteY5" fmla="*/ 62665 h 118871"/>
                <a:gd name="connsiteX6" fmla="*/ 79738 w 2976922"/>
                <a:gd name="connsiteY6" fmla="*/ 118871 h 118871"/>
                <a:gd name="connsiteX7" fmla="*/ 2897184 w 2976922"/>
                <a:gd name="connsiteY7" fmla="*/ 118871 h 118871"/>
                <a:gd name="connsiteX8" fmla="*/ 2976922 w 2976922"/>
                <a:gd name="connsiteY8" fmla="*/ 62665 h 118871"/>
                <a:gd name="connsiteX9" fmla="*/ 2976922 w 2976922"/>
                <a:gd name="connsiteY9" fmla="*/ 0 h 118871"/>
                <a:gd name="connsiteX0" fmla="*/ 2976922 w 2976922"/>
                <a:gd name="connsiteY0" fmla="*/ 0 h 118871"/>
                <a:gd name="connsiteX1" fmla="*/ 2897184 w 2976922"/>
                <a:gd name="connsiteY1" fmla="*/ 56206 h 118871"/>
                <a:gd name="connsiteX2" fmla="*/ 79738 w 2976922"/>
                <a:gd name="connsiteY2" fmla="*/ 56206 h 118871"/>
                <a:gd name="connsiteX3" fmla="*/ 0 w 2976922"/>
                <a:gd name="connsiteY3" fmla="*/ 0 h 118871"/>
                <a:gd name="connsiteX4" fmla="*/ 0 w 2976922"/>
                <a:gd name="connsiteY4" fmla="*/ 62665 h 118871"/>
                <a:gd name="connsiteX5" fmla="*/ 79738 w 2976922"/>
                <a:gd name="connsiteY5" fmla="*/ 118871 h 118871"/>
                <a:gd name="connsiteX6" fmla="*/ 2897184 w 2976922"/>
                <a:gd name="connsiteY6" fmla="*/ 118871 h 118871"/>
                <a:gd name="connsiteX7" fmla="*/ 2976922 w 2976922"/>
                <a:gd name="connsiteY7" fmla="*/ 62665 h 118871"/>
                <a:gd name="connsiteX8" fmla="*/ 2976922 w 2976922"/>
                <a:gd name="connsiteY8" fmla="*/ 0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6922" h="118871">
                  <a:moveTo>
                    <a:pt x="2976922" y="0"/>
                  </a:moveTo>
                  <a:cubicBezTo>
                    <a:pt x="2976922" y="31042"/>
                    <a:pt x="2941222" y="56206"/>
                    <a:pt x="2897184" y="56206"/>
                  </a:cubicBezTo>
                  <a:lnTo>
                    <a:pt x="79738" y="56206"/>
                  </a:lnTo>
                  <a:cubicBezTo>
                    <a:pt x="35700" y="56206"/>
                    <a:pt x="0" y="31042"/>
                    <a:pt x="0" y="0"/>
                  </a:cubicBezTo>
                  <a:lnTo>
                    <a:pt x="0" y="62665"/>
                  </a:lnTo>
                  <a:cubicBezTo>
                    <a:pt x="0" y="93707"/>
                    <a:pt x="35700" y="118871"/>
                    <a:pt x="79738" y="118871"/>
                  </a:cubicBezTo>
                  <a:lnTo>
                    <a:pt x="2897184" y="118871"/>
                  </a:lnTo>
                  <a:cubicBezTo>
                    <a:pt x="2941222" y="118871"/>
                    <a:pt x="2976922" y="93707"/>
                    <a:pt x="2976922" y="62665"/>
                  </a:cubicBezTo>
                  <a:lnTo>
                    <a:pt x="2976922" y="0"/>
                  </a:ln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126" eaLnBrk="0" fontAlgn="base" hangingPunct="0">
                <a:spcBef>
                  <a:spcPct val="0"/>
                </a:spcBef>
                <a:spcAft>
                  <a:spcPct val="0"/>
                </a:spcAft>
              </a:pPr>
              <a:endParaRPr lang="en-US" sz="1799" b="1" dirty="0">
                <a:solidFill>
                  <a:srgbClr val="FFFFFF"/>
                </a:solidFill>
              </a:endParaRPr>
            </a:p>
          </p:txBody>
        </p:sp>
        <p:sp>
          <p:nvSpPr>
            <p:cNvPr id="24" name="Rectangle 61"/>
            <p:cNvSpPr>
              <a:spLocks/>
            </p:cNvSpPr>
            <p:nvPr/>
          </p:nvSpPr>
          <p:spPr bwMode="auto">
            <a:xfrm rot="10800000" flipH="1">
              <a:off x="5007161" y="4926621"/>
              <a:ext cx="2256683" cy="118871"/>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126" eaLnBrk="0" fontAlgn="base" hangingPunct="0">
                <a:spcBef>
                  <a:spcPct val="0"/>
                </a:spcBef>
                <a:spcAft>
                  <a:spcPct val="0"/>
                </a:spcAft>
              </a:pPr>
              <a:endParaRPr lang="en-US" sz="1799" b="1" dirty="0">
                <a:solidFill>
                  <a:srgbClr val="FFFFFF"/>
                </a:solidFill>
              </a:endParaRPr>
            </a:p>
          </p:txBody>
        </p:sp>
      </p:grpSp>
      <p:pic>
        <p:nvPicPr>
          <p:cNvPr id="60" name="Picture 59" descr="ArcGIS_Pro256.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82322" y="1997594"/>
            <a:ext cx="985105" cy="985105"/>
          </a:xfrm>
          <a:prstGeom prst="rect">
            <a:avLst/>
          </a:prstGeom>
        </p:spPr>
      </p:pic>
      <p:sp>
        <p:nvSpPr>
          <p:cNvPr id="69" name="TextBox 68"/>
          <p:cNvSpPr txBox="1"/>
          <p:nvPr/>
        </p:nvSpPr>
        <p:spPr>
          <a:xfrm>
            <a:off x="2888396" y="1637731"/>
            <a:ext cx="483848" cy="516971"/>
          </a:xfrm>
          <a:prstGeom prst="rect">
            <a:avLst/>
          </a:prstGeom>
          <a:noFill/>
          <a:effectLst/>
        </p:spPr>
        <p:txBody>
          <a:bodyPr wrap="none" lIns="0" tIns="0" rIns="0" bIns="0" rtlCol="0">
            <a:noAutofit/>
          </a:bodyPr>
          <a:lstStyle/>
          <a:p>
            <a:pPr algn="ctr" eaLnBrk="0" hangingPunct="0">
              <a:lnSpc>
                <a:spcPts val="1799"/>
              </a:lnSpc>
            </a:pPr>
            <a:r>
              <a:rPr lang="en-US" b="1" dirty="0">
                <a:solidFill>
                  <a:schemeClr val="tx2"/>
                </a:solidFill>
              </a:rPr>
              <a:t>ArcGIS Pro </a:t>
            </a:r>
            <a:endParaRPr lang="en-US" sz="1400" b="1" dirty="0">
              <a:solidFill>
                <a:schemeClr val="tx2"/>
              </a:solidFill>
            </a:endParaRPr>
          </a:p>
        </p:txBody>
      </p:sp>
      <p:grpSp>
        <p:nvGrpSpPr>
          <p:cNvPr id="62" name="Group 61"/>
          <p:cNvGrpSpPr/>
          <p:nvPr/>
        </p:nvGrpSpPr>
        <p:grpSpPr>
          <a:xfrm rot="16200000">
            <a:off x="4817717" y="1064578"/>
            <a:ext cx="922402" cy="2788432"/>
            <a:chOff x="6307871" y="2957737"/>
            <a:chExt cx="2976922" cy="2789158"/>
          </a:xfrm>
        </p:grpSpPr>
        <p:sp>
          <p:nvSpPr>
            <p:cNvPr id="67" name="Rectangle 61"/>
            <p:cNvSpPr/>
            <p:nvPr/>
          </p:nvSpPr>
          <p:spPr bwMode="auto">
            <a:xfrm rot="5400000" flipH="1">
              <a:off x="6551011" y="4331417"/>
              <a:ext cx="2683443" cy="147513"/>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rgbClr val="FABE3C">
                    <a:alpha val="0"/>
                  </a:srgbClr>
                </a:gs>
                <a:gs pos="100000">
                  <a:srgbClr val="FABE3C"/>
                </a:gs>
              </a:gsLst>
              <a:lin ang="0" scaled="1"/>
              <a:tileRect/>
            </a:gradFill>
            <a:ln w="76200" cap="flat" cmpd="sng" algn="ctr">
              <a:noFill/>
              <a:prstDash val="solid"/>
              <a:round/>
              <a:headEnd type="none" w="med" len="med"/>
              <a:tailEnd type="none" w="med" len="med"/>
            </a:ln>
            <a:effectLst/>
          </p:spPr>
          <p:txBody>
            <a:bodyPr rot="0" spcFirstLastPara="0"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dirty="0">
                <a:solidFill>
                  <a:sysClr val="windowText" lastClr="000000"/>
                </a:solidFill>
              </a:endParaRPr>
            </a:p>
          </p:txBody>
        </p:sp>
        <p:sp>
          <p:nvSpPr>
            <p:cNvPr id="72" name="Rectangle 61"/>
            <p:cNvSpPr>
              <a:spLocks/>
            </p:cNvSpPr>
            <p:nvPr/>
          </p:nvSpPr>
          <p:spPr bwMode="auto">
            <a:xfrm flipH="1">
              <a:off x="6307871" y="2957737"/>
              <a:ext cx="2976922" cy="118871"/>
            </a:xfrm>
            <a:custGeom>
              <a:avLst/>
              <a:gdLst>
                <a:gd name="connsiteX0" fmla="*/ 2976922 w 2976922"/>
                <a:gd name="connsiteY0" fmla="*/ 0 h 118871"/>
                <a:gd name="connsiteX1" fmla="*/ 2897184 w 2976922"/>
                <a:gd name="connsiteY1" fmla="*/ 56206 h 118871"/>
                <a:gd name="connsiteX2" fmla="*/ 2107343 w 2976922"/>
                <a:gd name="connsiteY2" fmla="*/ 56206 h 118871"/>
                <a:gd name="connsiteX3" fmla="*/ 2107343 w 2976922"/>
                <a:gd name="connsiteY3" fmla="*/ 56307 h 118871"/>
                <a:gd name="connsiteX4" fmla="*/ 2007585 w 2976922"/>
                <a:gd name="connsiteY4" fmla="*/ 56307 h 118871"/>
                <a:gd name="connsiteX5" fmla="*/ 1838916 w 2976922"/>
                <a:gd name="connsiteY5" fmla="*/ 56206 h 118871"/>
                <a:gd name="connsiteX6" fmla="*/ 1838916 w 2976922"/>
                <a:gd name="connsiteY6" fmla="*/ 0 h 118871"/>
                <a:gd name="connsiteX7" fmla="*/ 1759178 w 2976922"/>
                <a:gd name="connsiteY7" fmla="*/ 56206 h 118871"/>
                <a:gd name="connsiteX8" fmla="*/ 1217744 w 2976922"/>
                <a:gd name="connsiteY8" fmla="*/ 56206 h 118871"/>
                <a:gd name="connsiteX9" fmla="*/ 1138006 w 2976922"/>
                <a:gd name="connsiteY9" fmla="*/ 0 h 118871"/>
                <a:gd name="connsiteX10" fmla="*/ 1138006 w 2976922"/>
                <a:gd name="connsiteY10" fmla="*/ 56206 h 118871"/>
                <a:gd name="connsiteX11" fmla="*/ 969337 w 2976922"/>
                <a:gd name="connsiteY11" fmla="*/ 56206 h 118871"/>
                <a:gd name="connsiteX12" fmla="*/ 969337 w 2976922"/>
                <a:gd name="connsiteY12" fmla="*/ 56307 h 118871"/>
                <a:gd name="connsiteX13" fmla="*/ 869579 w 2976922"/>
                <a:gd name="connsiteY13" fmla="*/ 56307 h 118871"/>
                <a:gd name="connsiteX14" fmla="*/ 869579 w 2976922"/>
                <a:gd name="connsiteY14" fmla="*/ 56206 h 118871"/>
                <a:gd name="connsiteX15" fmla="*/ 79738 w 2976922"/>
                <a:gd name="connsiteY15" fmla="*/ 56206 h 118871"/>
                <a:gd name="connsiteX16" fmla="*/ 0 w 2976922"/>
                <a:gd name="connsiteY16" fmla="*/ 0 h 118871"/>
                <a:gd name="connsiteX17" fmla="*/ 0 w 2976922"/>
                <a:gd name="connsiteY17" fmla="*/ 62665 h 118871"/>
                <a:gd name="connsiteX18" fmla="*/ 79738 w 2976922"/>
                <a:gd name="connsiteY18" fmla="*/ 118871 h 118871"/>
                <a:gd name="connsiteX19" fmla="*/ 304603 w 2976922"/>
                <a:gd name="connsiteY19" fmla="*/ 118871 h 118871"/>
                <a:gd name="connsiteX20" fmla="*/ 869579 w 2976922"/>
                <a:gd name="connsiteY20" fmla="*/ 118871 h 118871"/>
                <a:gd name="connsiteX21" fmla="*/ 969337 w 2976922"/>
                <a:gd name="connsiteY21" fmla="*/ 118871 h 118871"/>
                <a:gd name="connsiteX22" fmla="*/ 1217744 w 2976922"/>
                <a:gd name="connsiteY22" fmla="*/ 118871 h 118871"/>
                <a:gd name="connsiteX23" fmla="*/ 1219003 w 2976922"/>
                <a:gd name="connsiteY23" fmla="*/ 118871 h 118871"/>
                <a:gd name="connsiteX24" fmla="*/ 1442609 w 2976922"/>
                <a:gd name="connsiteY24" fmla="*/ 118871 h 118871"/>
                <a:gd name="connsiteX25" fmla="*/ 1759178 w 2976922"/>
                <a:gd name="connsiteY25" fmla="*/ 118871 h 118871"/>
                <a:gd name="connsiteX26" fmla="*/ 2007585 w 2976922"/>
                <a:gd name="connsiteY26" fmla="*/ 118871 h 118871"/>
                <a:gd name="connsiteX27" fmla="*/ 2107343 w 2976922"/>
                <a:gd name="connsiteY27" fmla="*/ 118871 h 118871"/>
                <a:gd name="connsiteX28" fmla="*/ 2357009 w 2976922"/>
                <a:gd name="connsiteY28" fmla="*/ 118871 h 118871"/>
                <a:gd name="connsiteX29" fmla="*/ 2897184 w 2976922"/>
                <a:gd name="connsiteY29" fmla="*/ 118871 h 118871"/>
                <a:gd name="connsiteX30" fmla="*/ 2976922 w 2976922"/>
                <a:gd name="connsiteY30" fmla="*/ 62665 h 118871"/>
                <a:gd name="connsiteX31" fmla="*/ 2976922 w 2976922"/>
                <a:gd name="connsiteY31" fmla="*/ 0 h 118871"/>
                <a:gd name="connsiteX0" fmla="*/ 2976922 w 2976922"/>
                <a:gd name="connsiteY0" fmla="*/ 0 h 118871"/>
                <a:gd name="connsiteX1" fmla="*/ 2897184 w 2976922"/>
                <a:gd name="connsiteY1" fmla="*/ 56206 h 118871"/>
                <a:gd name="connsiteX2" fmla="*/ 2107343 w 2976922"/>
                <a:gd name="connsiteY2" fmla="*/ 56206 h 118871"/>
                <a:gd name="connsiteX3" fmla="*/ 2007585 w 2976922"/>
                <a:gd name="connsiteY3" fmla="*/ 56307 h 118871"/>
                <a:gd name="connsiteX4" fmla="*/ 1838916 w 2976922"/>
                <a:gd name="connsiteY4" fmla="*/ 56206 h 118871"/>
                <a:gd name="connsiteX5" fmla="*/ 1838916 w 2976922"/>
                <a:gd name="connsiteY5" fmla="*/ 0 h 118871"/>
                <a:gd name="connsiteX6" fmla="*/ 1759178 w 2976922"/>
                <a:gd name="connsiteY6" fmla="*/ 56206 h 118871"/>
                <a:gd name="connsiteX7" fmla="*/ 1217744 w 2976922"/>
                <a:gd name="connsiteY7" fmla="*/ 56206 h 118871"/>
                <a:gd name="connsiteX8" fmla="*/ 1138006 w 2976922"/>
                <a:gd name="connsiteY8" fmla="*/ 0 h 118871"/>
                <a:gd name="connsiteX9" fmla="*/ 1138006 w 2976922"/>
                <a:gd name="connsiteY9" fmla="*/ 56206 h 118871"/>
                <a:gd name="connsiteX10" fmla="*/ 969337 w 2976922"/>
                <a:gd name="connsiteY10" fmla="*/ 56206 h 118871"/>
                <a:gd name="connsiteX11" fmla="*/ 969337 w 2976922"/>
                <a:gd name="connsiteY11" fmla="*/ 56307 h 118871"/>
                <a:gd name="connsiteX12" fmla="*/ 869579 w 2976922"/>
                <a:gd name="connsiteY12" fmla="*/ 56307 h 118871"/>
                <a:gd name="connsiteX13" fmla="*/ 869579 w 2976922"/>
                <a:gd name="connsiteY13" fmla="*/ 56206 h 118871"/>
                <a:gd name="connsiteX14" fmla="*/ 79738 w 2976922"/>
                <a:gd name="connsiteY14" fmla="*/ 56206 h 118871"/>
                <a:gd name="connsiteX15" fmla="*/ 0 w 2976922"/>
                <a:gd name="connsiteY15" fmla="*/ 0 h 118871"/>
                <a:gd name="connsiteX16" fmla="*/ 0 w 2976922"/>
                <a:gd name="connsiteY16" fmla="*/ 62665 h 118871"/>
                <a:gd name="connsiteX17" fmla="*/ 79738 w 2976922"/>
                <a:gd name="connsiteY17" fmla="*/ 118871 h 118871"/>
                <a:gd name="connsiteX18" fmla="*/ 304603 w 2976922"/>
                <a:gd name="connsiteY18" fmla="*/ 118871 h 118871"/>
                <a:gd name="connsiteX19" fmla="*/ 869579 w 2976922"/>
                <a:gd name="connsiteY19" fmla="*/ 118871 h 118871"/>
                <a:gd name="connsiteX20" fmla="*/ 969337 w 2976922"/>
                <a:gd name="connsiteY20" fmla="*/ 118871 h 118871"/>
                <a:gd name="connsiteX21" fmla="*/ 1217744 w 2976922"/>
                <a:gd name="connsiteY21" fmla="*/ 118871 h 118871"/>
                <a:gd name="connsiteX22" fmla="*/ 1219003 w 2976922"/>
                <a:gd name="connsiteY22" fmla="*/ 118871 h 118871"/>
                <a:gd name="connsiteX23" fmla="*/ 1442609 w 2976922"/>
                <a:gd name="connsiteY23" fmla="*/ 118871 h 118871"/>
                <a:gd name="connsiteX24" fmla="*/ 1759178 w 2976922"/>
                <a:gd name="connsiteY24" fmla="*/ 118871 h 118871"/>
                <a:gd name="connsiteX25" fmla="*/ 2007585 w 2976922"/>
                <a:gd name="connsiteY25" fmla="*/ 118871 h 118871"/>
                <a:gd name="connsiteX26" fmla="*/ 2107343 w 2976922"/>
                <a:gd name="connsiteY26" fmla="*/ 118871 h 118871"/>
                <a:gd name="connsiteX27" fmla="*/ 2357009 w 2976922"/>
                <a:gd name="connsiteY27" fmla="*/ 118871 h 118871"/>
                <a:gd name="connsiteX28" fmla="*/ 2897184 w 2976922"/>
                <a:gd name="connsiteY28" fmla="*/ 118871 h 118871"/>
                <a:gd name="connsiteX29" fmla="*/ 2976922 w 2976922"/>
                <a:gd name="connsiteY29" fmla="*/ 62665 h 118871"/>
                <a:gd name="connsiteX30" fmla="*/ 2976922 w 2976922"/>
                <a:gd name="connsiteY30" fmla="*/ 0 h 118871"/>
                <a:gd name="connsiteX0" fmla="*/ 2976922 w 2976922"/>
                <a:gd name="connsiteY0" fmla="*/ 0 h 118871"/>
                <a:gd name="connsiteX1" fmla="*/ 2897184 w 2976922"/>
                <a:gd name="connsiteY1" fmla="*/ 56206 h 118871"/>
                <a:gd name="connsiteX2" fmla="*/ 2107343 w 2976922"/>
                <a:gd name="connsiteY2" fmla="*/ 56206 h 118871"/>
                <a:gd name="connsiteX3" fmla="*/ 2007585 w 2976922"/>
                <a:gd name="connsiteY3" fmla="*/ 56307 h 118871"/>
                <a:gd name="connsiteX4" fmla="*/ 1838916 w 2976922"/>
                <a:gd name="connsiteY4" fmla="*/ 56206 h 118871"/>
                <a:gd name="connsiteX5" fmla="*/ 1838916 w 2976922"/>
                <a:gd name="connsiteY5" fmla="*/ 0 h 118871"/>
                <a:gd name="connsiteX6" fmla="*/ 1759178 w 2976922"/>
                <a:gd name="connsiteY6" fmla="*/ 56206 h 118871"/>
                <a:gd name="connsiteX7" fmla="*/ 1217744 w 2976922"/>
                <a:gd name="connsiteY7" fmla="*/ 56206 h 118871"/>
                <a:gd name="connsiteX8" fmla="*/ 1138006 w 2976922"/>
                <a:gd name="connsiteY8" fmla="*/ 0 h 118871"/>
                <a:gd name="connsiteX9" fmla="*/ 1138006 w 2976922"/>
                <a:gd name="connsiteY9" fmla="*/ 56206 h 118871"/>
                <a:gd name="connsiteX10" fmla="*/ 969337 w 2976922"/>
                <a:gd name="connsiteY10" fmla="*/ 56206 h 118871"/>
                <a:gd name="connsiteX11" fmla="*/ 969337 w 2976922"/>
                <a:gd name="connsiteY11" fmla="*/ 56307 h 118871"/>
                <a:gd name="connsiteX12" fmla="*/ 869579 w 2976922"/>
                <a:gd name="connsiteY12" fmla="*/ 56307 h 118871"/>
                <a:gd name="connsiteX13" fmla="*/ 869579 w 2976922"/>
                <a:gd name="connsiteY13" fmla="*/ 56206 h 118871"/>
                <a:gd name="connsiteX14" fmla="*/ 79738 w 2976922"/>
                <a:gd name="connsiteY14" fmla="*/ 56206 h 118871"/>
                <a:gd name="connsiteX15" fmla="*/ 0 w 2976922"/>
                <a:gd name="connsiteY15" fmla="*/ 0 h 118871"/>
                <a:gd name="connsiteX16" fmla="*/ 0 w 2976922"/>
                <a:gd name="connsiteY16" fmla="*/ 62665 h 118871"/>
                <a:gd name="connsiteX17" fmla="*/ 79738 w 2976922"/>
                <a:gd name="connsiteY17" fmla="*/ 118871 h 118871"/>
                <a:gd name="connsiteX18" fmla="*/ 304603 w 2976922"/>
                <a:gd name="connsiteY18" fmla="*/ 118871 h 118871"/>
                <a:gd name="connsiteX19" fmla="*/ 869579 w 2976922"/>
                <a:gd name="connsiteY19" fmla="*/ 118871 h 118871"/>
                <a:gd name="connsiteX20" fmla="*/ 969337 w 2976922"/>
                <a:gd name="connsiteY20" fmla="*/ 118871 h 118871"/>
                <a:gd name="connsiteX21" fmla="*/ 1217744 w 2976922"/>
                <a:gd name="connsiteY21" fmla="*/ 118871 h 118871"/>
                <a:gd name="connsiteX22" fmla="*/ 1219003 w 2976922"/>
                <a:gd name="connsiteY22" fmla="*/ 118871 h 118871"/>
                <a:gd name="connsiteX23" fmla="*/ 1442609 w 2976922"/>
                <a:gd name="connsiteY23" fmla="*/ 118871 h 118871"/>
                <a:gd name="connsiteX24" fmla="*/ 1759178 w 2976922"/>
                <a:gd name="connsiteY24" fmla="*/ 118871 h 118871"/>
                <a:gd name="connsiteX25" fmla="*/ 2007585 w 2976922"/>
                <a:gd name="connsiteY25" fmla="*/ 118871 h 118871"/>
                <a:gd name="connsiteX26" fmla="*/ 2357009 w 2976922"/>
                <a:gd name="connsiteY26" fmla="*/ 118871 h 118871"/>
                <a:gd name="connsiteX27" fmla="*/ 2897184 w 2976922"/>
                <a:gd name="connsiteY27" fmla="*/ 118871 h 118871"/>
                <a:gd name="connsiteX28" fmla="*/ 2976922 w 2976922"/>
                <a:gd name="connsiteY28" fmla="*/ 62665 h 118871"/>
                <a:gd name="connsiteX29" fmla="*/ 2976922 w 2976922"/>
                <a:gd name="connsiteY29" fmla="*/ 0 h 118871"/>
                <a:gd name="connsiteX0" fmla="*/ 2976922 w 2976922"/>
                <a:gd name="connsiteY0" fmla="*/ 0 h 118871"/>
                <a:gd name="connsiteX1" fmla="*/ 2897184 w 2976922"/>
                <a:gd name="connsiteY1" fmla="*/ 56206 h 118871"/>
                <a:gd name="connsiteX2" fmla="*/ 2007585 w 2976922"/>
                <a:gd name="connsiteY2" fmla="*/ 56307 h 118871"/>
                <a:gd name="connsiteX3" fmla="*/ 1838916 w 2976922"/>
                <a:gd name="connsiteY3" fmla="*/ 56206 h 118871"/>
                <a:gd name="connsiteX4" fmla="*/ 1838916 w 2976922"/>
                <a:gd name="connsiteY4" fmla="*/ 0 h 118871"/>
                <a:gd name="connsiteX5" fmla="*/ 1759178 w 2976922"/>
                <a:gd name="connsiteY5" fmla="*/ 56206 h 118871"/>
                <a:gd name="connsiteX6" fmla="*/ 1217744 w 2976922"/>
                <a:gd name="connsiteY6" fmla="*/ 56206 h 118871"/>
                <a:gd name="connsiteX7" fmla="*/ 1138006 w 2976922"/>
                <a:gd name="connsiteY7" fmla="*/ 0 h 118871"/>
                <a:gd name="connsiteX8" fmla="*/ 1138006 w 2976922"/>
                <a:gd name="connsiteY8" fmla="*/ 56206 h 118871"/>
                <a:gd name="connsiteX9" fmla="*/ 969337 w 2976922"/>
                <a:gd name="connsiteY9" fmla="*/ 56206 h 118871"/>
                <a:gd name="connsiteX10" fmla="*/ 969337 w 2976922"/>
                <a:gd name="connsiteY10" fmla="*/ 56307 h 118871"/>
                <a:gd name="connsiteX11" fmla="*/ 869579 w 2976922"/>
                <a:gd name="connsiteY11" fmla="*/ 56307 h 118871"/>
                <a:gd name="connsiteX12" fmla="*/ 869579 w 2976922"/>
                <a:gd name="connsiteY12" fmla="*/ 56206 h 118871"/>
                <a:gd name="connsiteX13" fmla="*/ 79738 w 2976922"/>
                <a:gd name="connsiteY13" fmla="*/ 56206 h 118871"/>
                <a:gd name="connsiteX14" fmla="*/ 0 w 2976922"/>
                <a:gd name="connsiteY14" fmla="*/ 0 h 118871"/>
                <a:gd name="connsiteX15" fmla="*/ 0 w 2976922"/>
                <a:gd name="connsiteY15" fmla="*/ 62665 h 118871"/>
                <a:gd name="connsiteX16" fmla="*/ 79738 w 2976922"/>
                <a:gd name="connsiteY16" fmla="*/ 118871 h 118871"/>
                <a:gd name="connsiteX17" fmla="*/ 304603 w 2976922"/>
                <a:gd name="connsiteY17" fmla="*/ 118871 h 118871"/>
                <a:gd name="connsiteX18" fmla="*/ 869579 w 2976922"/>
                <a:gd name="connsiteY18" fmla="*/ 118871 h 118871"/>
                <a:gd name="connsiteX19" fmla="*/ 969337 w 2976922"/>
                <a:gd name="connsiteY19" fmla="*/ 118871 h 118871"/>
                <a:gd name="connsiteX20" fmla="*/ 1217744 w 2976922"/>
                <a:gd name="connsiteY20" fmla="*/ 118871 h 118871"/>
                <a:gd name="connsiteX21" fmla="*/ 1219003 w 2976922"/>
                <a:gd name="connsiteY21" fmla="*/ 118871 h 118871"/>
                <a:gd name="connsiteX22" fmla="*/ 1442609 w 2976922"/>
                <a:gd name="connsiteY22" fmla="*/ 118871 h 118871"/>
                <a:gd name="connsiteX23" fmla="*/ 1759178 w 2976922"/>
                <a:gd name="connsiteY23" fmla="*/ 118871 h 118871"/>
                <a:gd name="connsiteX24" fmla="*/ 2007585 w 2976922"/>
                <a:gd name="connsiteY24" fmla="*/ 118871 h 118871"/>
                <a:gd name="connsiteX25" fmla="*/ 2357009 w 2976922"/>
                <a:gd name="connsiteY25" fmla="*/ 118871 h 118871"/>
                <a:gd name="connsiteX26" fmla="*/ 2897184 w 2976922"/>
                <a:gd name="connsiteY26" fmla="*/ 118871 h 118871"/>
                <a:gd name="connsiteX27" fmla="*/ 2976922 w 2976922"/>
                <a:gd name="connsiteY27" fmla="*/ 62665 h 118871"/>
                <a:gd name="connsiteX28" fmla="*/ 2976922 w 2976922"/>
                <a:gd name="connsiteY28" fmla="*/ 0 h 118871"/>
                <a:gd name="connsiteX0" fmla="*/ 2976922 w 2976922"/>
                <a:gd name="connsiteY0" fmla="*/ 0 h 118871"/>
                <a:gd name="connsiteX1" fmla="*/ 2897184 w 2976922"/>
                <a:gd name="connsiteY1" fmla="*/ 56206 h 118871"/>
                <a:gd name="connsiteX2" fmla="*/ 2007585 w 2976922"/>
                <a:gd name="connsiteY2" fmla="*/ 56307 h 118871"/>
                <a:gd name="connsiteX3" fmla="*/ 1838916 w 2976922"/>
                <a:gd name="connsiteY3" fmla="*/ 56206 h 118871"/>
                <a:gd name="connsiteX4" fmla="*/ 1838916 w 2976922"/>
                <a:gd name="connsiteY4" fmla="*/ 0 h 118871"/>
                <a:gd name="connsiteX5" fmla="*/ 1759178 w 2976922"/>
                <a:gd name="connsiteY5" fmla="*/ 56206 h 118871"/>
                <a:gd name="connsiteX6" fmla="*/ 1217744 w 2976922"/>
                <a:gd name="connsiteY6" fmla="*/ 56206 h 118871"/>
                <a:gd name="connsiteX7" fmla="*/ 1138006 w 2976922"/>
                <a:gd name="connsiteY7" fmla="*/ 0 h 118871"/>
                <a:gd name="connsiteX8" fmla="*/ 1138006 w 2976922"/>
                <a:gd name="connsiteY8" fmla="*/ 56206 h 118871"/>
                <a:gd name="connsiteX9" fmla="*/ 969337 w 2976922"/>
                <a:gd name="connsiteY9" fmla="*/ 56206 h 118871"/>
                <a:gd name="connsiteX10" fmla="*/ 969337 w 2976922"/>
                <a:gd name="connsiteY10" fmla="*/ 56307 h 118871"/>
                <a:gd name="connsiteX11" fmla="*/ 869579 w 2976922"/>
                <a:gd name="connsiteY11" fmla="*/ 56307 h 118871"/>
                <a:gd name="connsiteX12" fmla="*/ 869579 w 2976922"/>
                <a:gd name="connsiteY12" fmla="*/ 56206 h 118871"/>
                <a:gd name="connsiteX13" fmla="*/ 79738 w 2976922"/>
                <a:gd name="connsiteY13" fmla="*/ 56206 h 118871"/>
                <a:gd name="connsiteX14" fmla="*/ 0 w 2976922"/>
                <a:gd name="connsiteY14" fmla="*/ 0 h 118871"/>
                <a:gd name="connsiteX15" fmla="*/ 0 w 2976922"/>
                <a:gd name="connsiteY15" fmla="*/ 62665 h 118871"/>
                <a:gd name="connsiteX16" fmla="*/ 79738 w 2976922"/>
                <a:gd name="connsiteY16" fmla="*/ 118871 h 118871"/>
                <a:gd name="connsiteX17" fmla="*/ 304603 w 2976922"/>
                <a:gd name="connsiteY17" fmla="*/ 118871 h 118871"/>
                <a:gd name="connsiteX18" fmla="*/ 869579 w 2976922"/>
                <a:gd name="connsiteY18" fmla="*/ 118871 h 118871"/>
                <a:gd name="connsiteX19" fmla="*/ 969337 w 2976922"/>
                <a:gd name="connsiteY19" fmla="*/ 118871 h 118871"/>
                <a:gd name="connsiteX20" fmla="*/ 1217744 w 2976922"/>
                <a:gd name="connsiteY20" fmla="*/ 118871 h 118871"/>
                <a:gd name="connsiteX21" fmla="*/ 1219003 w 2976922"/>
                <a:gd name="connsiteY21" fmla="*/ 118871 h 118871"/>
                <a:gd name="connsiteX22" fmla="*/ 1442609 w 2976922"/>
                <a:gd name="connsiteY22" fmla="*/ 118871 h 118871"/>
                <a:gd name="connsiteX23" fmla="*/ 1759178 w 2976922"/>
                <a:gd name="connsiteY23" fmla="*/ 118871 h 118871"/>
                <a:gd name="connsiteX24" fmla="*/ 2007585 w 2976922"/>
                <a:gd name="connsiteY24" fmla="*/ 118871 h 118871"/>
                <a:gd name="connsiteX25" fmla="*/ 2897184 w 2976922"/>
                <a:gd name="connsiteY25" fmla="*/ 118871 h 118871"/>
                <a:gd name="connsiteX26" fmla="*/ 2976922 w 2976922"/>
                <a:gd name="connsiteY26" fmla="*/ 62665 h 118871"/>
                <a:gd name="connsiteX27" fmla="*/ 2976922 w 2976922"/>
                <a:gd name="connsiteY27"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1217744 w 2976922"/>
                <a:gd name="connsiteY19" fmla="*/ 118871 h 118871"/>
                <a:gd name="connsiteX20" fmla="*/ 1219003 w 2976922"/>
                <a:gd name="connsiteY20" fmla="*/ 118871 h 118871"/>
                <a:gd name="connsiteX21" fmla="*/ 1442609 w 2976922"/>
                <a:gd name="connsiteY21" fmla="*/ 118871 h 118871"/>
                <a:gd name="connsiteX22" fmla="*/ 1759178 w 2976922"/>
                <a:gd name="connsiteY22" fmla="*/ 118871 h 118871"/>
                <a:gd name="connsiteX23" fmla="*/ 2007585 w 2976922"/>
                <a:gd name="connsiteY23" fmla="*/ 118871 h 118871"/>
                <a:gd name="connsiteX24" fmla="*/ 2897184 w 2976922"/>
                <a:gd name="connsiteY24" fmla="*/ 118871 h 118871"/>
                <a:gd name="connsiteX25" fmla="*/ 2976922 w 2976922"/>
                <a:gd name="connsiteY25" fmla="*/ 62665 h 118871"/>
                <a:gd name="connsiteX26" fmla="*/ 2976922 w 2976922"/>
                <a:gd name="connsiteY26"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1217744 w 2976922"/>
                <a:gd name="connsiteY19" fmla="*/ 118871 h 118871"/>
                <a:gd name="connsiteX20" fmla="*/ 1219003 w 2976922"/>
                <a:gd name="connsiteY20" fmla="*/ 118871 h 118871"/>
                <a:gd name="connsiteX21" fmla="*/ 1442609 w 2976922"/>
                <a:gd name="connsiteY21" fmla="*/ 118871 h 118871"/>
                <a:gd name="connsiteX22" fmla="*/ 1759178 w 2976922"/>
                <a:gd name="connsiteY22" fmla="*/ 118871 h 118871"/>
                <a:gd name="connsiteX23" fmla="*/ 2897184 w 2976922"/>
                <a:gd name="connsiteY23" fmla="*/ 118871 h 118871"/>
                <a:gd name="connsiteX24" fmla="*/ 2976922 w 2976922"/>
                <a:gd name="connsiteY24" fmla="*/ 62665 h 118871"/>
                <a:gd name="connsiteX25" fmla="*/ 2976922 w 2976922"/>
                <a:gd name="connsiteY25"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1217744 w 2976922"/>
                <a:gd name="connsiteY19" fmla="*/ 118871 h 118871"/>
                <a:gd name="connsiteX20" fmla="*/ 1219003 w 2976922"/>
                <a:gd name="connsiteY20" fmla="*/ 118871 h 118871"/>
                <a:gd name="connsiteX21" fmla="*/ 1442609 w 2976922"/>
                <a:gd name="connsiteY21" fmla="*/ 118871 h 118871"/>
                <a:gd name="connsiteX22" fmla="*/ 2897184 w 2976922"/>
                <a:gd name="connsiteY22" fmla="*/ 118871 h 118871"/>
                <a:gd name="connsiteX23" fmla="*/ 2976922 w 2976922"/>
                <a:gd name="connsiteY23" fmla="*/ 62665 h 118871"/>
                <a:gd name="connsiteX24" fmla="*/ 2976922 w 2976922"/>
                <a:gd name="connsiteY24"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1217744 w 2976922"/>
                <a:gd name="connsiteY19" fmla="*/ 118871 h 118871"/>
                <a:gd name="connsiteX20" fmla="*/ 1219003 w 2976922"/>
                <a:gd name="connsiteY20" fmla="*/ 118871 h 118871"/>
                <a:gd name="connsiteX21" fmla="*/ 2897184 w 2976922"/>
                <a:gd name="connsiteY21" fmla="*/ 118871 h 118871"/>
                <a:gd name="connsiteX22" fmla="*/ 2976922 w 2976922"/>
                <a:gd name="connsiteY22" fmla="*/ 62665 h 118871"/>
                <a:gd name="connsiteX23" fmla="*/ 2976922 w 2976922"/>
                <a:gd name="connsiteY23"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1217744 w 2976922"/>
                <a:gd name="connsiteY19" fmla="*/ 118871 h 118871"/>
                <a:gd name="connsiteX20" fmla="*/ 2897184 w 2976922"/>
                <a:gd name="connsiteY20" fmla="*/ 118871 h 118871"/>
                <a:gd name="connsiteX21" fmla="*/ 2976922 w 2976922"/>
                <a:gd name="connsiteY21" fmla="*/ 62665 h 118871"/>
                <a:gd name="connsiteX22" fmla="*/ 2976922 w 2976922"/>
                <a:gd name="connsiteY22"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969337 w 2976922"/>
                <a:gd name="connsiteY18" fmla="*/ 118871 h 118871"/>
                <a:gd name="connsiteX19" fmla="*/ 2897184 w 2976922"/>
                <a:gd name="connsiteY19" fmla="*/ 118871 h 118871"/>
                <a:gd name="connsiteX20" fmla="*/ 2976922 w 2976922"/>
                <a:gd name="connsiteY20" fmla="*/ 62665 h 118871"/>
                <a:gd name="connsiteX21" fmla="*/ 2976922 w 2976922"/>
                <a:gd name="connsiteY21"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869579 w 2976922"/>
                <a:gd name="connsiteY17" fmla="*/ 118871 h 118871"/>
                <a:gd name="connsiteX18" fmla="*/ 2897184 w 2976922"/>
                <a:gd name="connsiteY18" fmla="*/ 118871 h 118871"/>
                <a:gd name="connsiteX19" fmla="*/ 2976922 w 2976922"/>
                <a:gd name="connsiteY19" fmla="*/ 62665 h 118871"/>
                <a:gd name="connsiteX20" fmla="*/ 2976922 w 2976922"/>
                <a:gd name="connsiteY20"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304603 w 2976922"/>
                <a:gd name="connsiteY16" fmla="*/ 118871 h 118871"/>
                <a:gd name="connsiteX17" fmla="*/ 2897184 w 2976922"/>
                <a:gd name="connsiteY17" fmla="*/ 118871 h 118871"/>
                <a:gd name="connsiteX18" fmla="*/ 2976922 w 2976922"/>
                <a:gd name="connsiteY18" fmla="*/ 62665 h 118871"/>
                <a:gd name="connsiteX19" fmla="*/ 2976922 w 2976922"/>
                <a:gd name="connsiteY19"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869579 w 2976922"/>
                <a:gd name="connsiteY11" fmla="*/ 56206 h 118871"/>
                <a:gd name="connsiteX12" fmla="*/ 79738 w 2976922"/>
                <a:gd name="connsiteY12" fmla="*/ 56206 h 118871"/>
                <a:gd name="connsiteX13" fmla="*/ 0 w 2976922"/>
                <a:gd name="connsiteY13" fmla="*/ 0 h 118871"/>
                <a:gd name="connsiteX14" fmla="*/ 0 w 2976922"/>
                <a:gd name="connsiteY14" fmla="*/ 62665 h 118871"/>
                <a:gd name="connsiteX15" fmla="*/ 79738 w 2976922"/>
                <a:gd name="connsiteY15" fmla="*/ 118871 h 118871"/>
                <a:gd name="connsiteX16" fmla="*/ 2897184 w 2976922"/>
                <a:gd name="connsiteY16" fmla="*/ 118871 h 118871"/>
                <a:gd name="connsiteX17" fmla="*/ 2976922 w 2976922"/>
                <a:gd name="connsiteY17" fmla="*/ 62665 h 118871"/>
                <a:gd name="connsiteX18" fmla="*/ 2976922 w 2976922"/>
                <a:gd name="connsiteY18"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969337 w 2976922"/>
                <a:gd name="connsiteY9" fmla="*/ 56307 h 118871"/>
                <a:gd name="connsiteX10" fmla="*/ 869579 w 2976922"/>
                <a:gd name="connsiteY10" fmla="*/ 56307 h 118871"/>
                <a:gd name="connsiteX11" fmla="*/ 79738 w 2976922"/>
                <a:gd name="connsiteY11" fmla="*/ 56206 h 118871"/>
                <a:gd name="connsiteX12" fmla="*/ 0 w 2976922"/>
                <a:gd name="connsiteY12" fmla="*/ 0 h 118871"/>
                <a:gd name="connsiteX13" fmla="*/ 0 w 2976922"/>
                <a:gd name="connsiteY13" fmla="*/ 62665 h 118871"/>
                <a:gd name="connsiteX14" fmla="*/ 79738 w 2976922"/>
                <a:gd name="connsiteY14" fmla="*/ 118871 h 118871"/>
                <a:gd name="connsiteX15" fmla="*/ 2897184 w 2976922"/>
                <a:gd name="connsiteY15" fmla="*/ 118871 h 118871"/>
                <a:gd name="connsiteX16" fmla="*/ 2976922 w 2976922"/>
                <a:gd name="connsiteY16" fmla="*/ 62665 h 118871"/>
                <a:gd name="connsiteX17" fmla="*/ 2976922 w 2976922"/>
                <a:gd name="connsiteY17"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869579 w 2976922"/>
                <a:gd name="connsiteY9" fmla="*/ 56307 h 118871"/>
                <a:gd name="connsiteX10" fmla="*/ 79738 w 2976922"/>
                <a:gd name="connsiteY10" fmla="*/ 56206 h 118871"/>
                <a:gd name="connsiteX11" fmla="*/ 0 w 2976922"/>
                <a:gd name="connsiteY11" fmla="*/ 0 h 118871"/>
                <a:gd name="connsiteX12" fmla="*/ 0 w 2976922"/>
                <a:gd name="connsiteY12" fmla="*/ 62665 h 118871"/>
                <a:gd name="connsiteX13" fmla="*/ 79738 w 2976922"/>
                <a:gd name="connsiteY13" fmla="*/ 118871 h 118871"/>
                <a:gd name="connsiteX14" fmla="*/ 2897184 w 2976922"/>
                <a:gd name="connsiteY14" fmla="*/ 118871 h 118871"/>
                <a:gd name="connsiteX15" fmla="*/ 2976922 w 2976922"/>
                <a:gd name="connsiteY15" fmla="*/ 62665 h 118871"/>
                <a:gd name="connsiteX16" fmla="*/ 2976922 w 2976922"/>
                <a:gd name="connsiteY16"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969337 w 2976922"/>
                <a:gd name="connsiteY8" fmla="*/ 56206 h 118871"/>
                <a:gd name="connsiteX9" fmla="*/ 79738 w 2976922"/>
                <a:gd name="connsiteY9" fmla="*/ 56206 h 118871"/>
                <a:gd name="connsiteX10" fmla="*/ 0 w 2976922"/>
                <a:gd name="connsiteY10" fmla="*/ 0 h 118871"/>
                <a:gd name="connsiteX11" fmla="*/ 0 w 2976922"/>
                <a:gd name="connsiteY11" fmla="*/ 62665 h 118871"/>
                <a:gd name="connsiteX12" fmla="*/ 79738 w 2976922"/>
                <a:gd name="connsiteY12" fmla="*/ 118871 h 118871"/>
                <a:gd name="connsiteX13" fmla="*/ 2897184 w 2976922"/>
                <a:gd name="connsiteY13" fmla="*/ 118871 h 118871"/>
                <a:gd name="connsiteX14" fmla="*/ 2976922 w 2976922"/>
                <a:gd name="connsiteY14" fmla="*/ 62665 h 118871"/>
                <a:gd name="connsiteX15" fmla="*/ 2976922 w 2976922"/>
                <a:gd name="connsiteY15"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0 h 118871"/>
                <a:gd name="connsiteX7" fmla="*/ 1138006 w 2976922"/>
                <a:gd name="connsiteY7" fmla="*/ 56206 h 118871"/>
                <a:gd name="connsiteX8" fmla="*/ 79738 w 2976922"/>
                <a:gd name="connsiteY8" fmla="*/ 56206 h 118871"/>
                <a:gd name="connsiteX9" fmla="*/ 0 w 2976922"/>
                <a:gd name="connsiteY9" fmla="*/ 0 h 118871"/>
                <a:gd name="connsiteX10" fmla="*/ 0 w 2976922"/>
                <a:gd name="connsiteY10" fmla="*/ 62665 h 118871"/>
                <a:gd name="connsiteX11" fmla="*/ 79738 w 2976922"/>
                <a:gd name="connsiteY11" fmla="*/ 118871 h 118871"/>
                <a:gd name="connsiteX12" fmla="*/ 2897184 w 2976922"/>
                <a:gd name="connsiteY12" fmla="*/ 118871 h 118871"/>
                <a:gd name="connsiteX13" fmla="*/ 2976922 w 2976922"/>
                <a:gd name="connsiteY13" fmla="*/ 62665 h 118871"/>
                <a:gd name="connsiteX14" fmla="*/ 2976922 w 2976922"/>
                <a:gd name="connsiteY14"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1138006 w 2976922"/>
                <a:gd name="connsiteY6" fmla="*/ 56206 h 118871"/>
                <a:gd name="connsiteX7" fmla="*/ 79738 w 2976922"/>
                <a:gd name="connsiteY7" fmla="*/ 56206 h 118871"/>
                <a:gd name="connsiteX8" fmla="*/ 0 w 2976922"/>
                <a:gd name="connsiteY8" fmla="*/ 0 h 118871"/>
                <a:gd name="connsiteX9" fmla="*/ 0 w 2976922"/>
                <a:gd name="connsiteY9" fmla="*/ 62665 h 118871"/>
                <a:gd name="connsiteX10" fmla="*/ 79738 w 2976922"/>
                <a:gd name="connsiteY10" fmla="*/ 118871 h 118871"/>
                <a:gd name="connsiteX11" fmla="*/ 2897184 w 2976922"/>
                <a:gd name="connsiteY11" fmla="*/ 118871 h 118871"/>
                <a:gd name="connsiteX12" fmla="*/ 2976922 w 2976922"/>
                <a:gd name="connsiteY12" fmla="*/ 62665 h 118871"/>
                <a:gd name="connsiteX13" fmla="*/ 2976922 w 2976922"/>
                <a:gd name="connsiteY13"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1217744 w 2976922"/>
                <a:gd name="connsiteY5" fmla="*/ 56206 h 118871"/>
                <a:gd name="connsiteX6" fmla="*/ 79738 w 2976922"/>
                <a:gd name="connsiteY6" fmla="*/ 56206 h 118871"/>
                <a:gd name="connsiteX7" fmla="*/ 0 w 2976922"/>
                <a:gd name="connsiteY7" fmla="*/ 0 h 118871"/>
                <a:gd name="connsiteX8" fmla="*/ 0 w 2976922"/>
                <a:gd name="connsiteY8" fmla="*/ 62665 h 118871"/>
                <a:gd name="connsiteX9" fmla="*/ 79738 w 2976922"/>
                <a:gd name="connsiteY9" fmla="*/ 118871 h 118871"/>
                <a:gd name="connsiteX10" fmla="*/ 2897184 w 2976922"/>
                <a:gd name="connsiteY10" fmla="*/ 118871 h 118871"/>
                <a:gd name="connsiteX11" fmla="*/ 2976922 w 2976922"/>
                <a:gd name="connsiteY11" fmla="*/ 62665 h 118871"/>
                <a:gd name="connsiteX12" fmla="*/ 2976922 w 2976922"/>
                <a:gd name="connsiteY12"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838916 w 2976922"/>
                <a:gd name="connsiteY3" fmla="*/ 0 h 118871"/>
                <a:gd name="connsiteX4" fmla="*/ 1759178 w 2976922"/>
                <a:gd name="connsiteY4" fmla="*/ 56206 h 118871"/>
                <a:gd name="connsiteX5" fmla="*/ 79738 w 2976922"/>
                <a:gd name="connsiteY5" fmla="*/ 56206 h 118871"/>
                <a:gd name="connsiteX6" fmla="*/ 0 w 2976922"/>
                <a:gd name="connsiteY6" fmla="*/ 0 h 118871"/>
                <a:gd name="connsiteX7" fmla="*/ 0 w 2976922"/>
                <a:gd name="connsiteY7" fmla="*/ 62665 h 118871"/>
                <a:gd name="connsiteX8" fmla="*/ 79738 w 2976922"/>
                <a:gd name="connsiteY8" fmla="*/ 118871 h 118871"/>
                <a:gd name="connsiteX9" fmla="*/ 2897184 w 2976922"/>
                <a:gd name="connsiteY9" fmla="*/ 118871 h 118871"/>
                <a:gd name="connsiteX10" fmla="*/ 2976922 w 2976922"/>
                <a:gd name="connsiteY10" fmla="*/ 62665 h 118871"/>
                <a:gd name="connsiteX11" fmla="*/ 2976922 w 2976922"/>
                <a:gd name="connsiteY11"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1759178 w 2976922"/>
                <a:gd name="connsiteY3" fmla="*/ 56206 h 118871"/>
                <a:gd name="connsiteX4" fmla="*/ 79738 w 2976922"/>
                <a:gd name="connsiteY4" fmla="*/ 56206 h 118871"/>
                <a:gd name="connsiteX5" fmla="*/ 0 w 2976922"/>
                <a:gd name="connsiteY5" fmla="*/ 0 h 118871"/>
                <a:gd name="connsiteX6" fmla="*/ 0 w 2976922"/>
                <a:gd name="connsiteY6" fmla="*/ 62665 h 118871"/>
                <a:gd name="connsiteX7" fmla="*/ 79738 w 2976922"/>
                <a:gd name="connsiteY7" fmla="*/ 118871 h 118871"/>
                <a:gd name="connsiteX8" fmla="*/ 2897184 w 2976922"/>
                <a:gd name="connsiteY8" fmla="*/ 118871 h 118871"/>
                <a:gd name="connsiteX9" fmla="*/ 2976922 w 2976922"/>
                <a:gd name="connsiteY9" fmla="*/ 62665 h 118871"/>
                <a:gd name="connsiteX10" fmla="*/ 2976922 w 2976922"/>
                <a:gd name="connsiteY10" fmla="*/ 0 h 118871"/>
                <a:gd name="connsiteX0" fmla="*/ 2976922 w 2976922"/>
                <a:gd name="connsiteY0" fmla="*/ 0 h 118871"/>
                <a:gd name="connsiteX1" fmla="*/ 2897184 w 2976922"/>
                <a:gd name="connsiteY1" fmla="*/ 56206 h 118871"/>
                <a:gd name="connsiteX2" fmla="*/ 1838916 w 2976922"/>
                <a:gd name="connsiteY2" fmla="*/ 56206 h 118871"/>
                <a:gd name="connsiteX3" fmla="*/ 79738 w 2976922"/>
                <a:gd name="connsiteY3" fmla="*/ 56206 h 118871"/>
                <a:gd name="connsiteX4" fmla="*/ 0 w 2976922"/>
                <a:gd name="connsiteY4" fmla="*/ 0 h 118871"/>
                <a:gd name="connsiteX5" fmla="*/ 0 w 2976922"/>
                <a:gd name="connsiteY5" fmla="*/ 62665 h 118871"/>
                <a:gd name="connsiteX6" fmla="*/ 79738 w 2976922"/>
                <a:gd name="connsiteY6" fmla="*/ 118871 h 118871"/>
                <a:gd name="connsiteX7" fmla="*/ 2897184 w 2976922"/>
                <a:gd name="connsiteY7" fmla="*/ 118871 h 118871"/>
                <a:gd name="connsiteX8" fmla="*/ 2976922 w 2976922"/>
                <a:gd name="connsiteY8" fmla="*/ 62665 h 118871"/>
                <a:gd name="connsiteX9" fmla="*/ 2976922 w 2976922"/>
                <a:gd name="connsiteY9" fmla="*/ 0 h 118871"/>
                <a:gd name="connsiteX0" fmla="*/ 2976922 w 2976922"/>
                <a:gd name="connsiteY0" fmla="*/ 0 h 118871"/>
                <a:gd name="connsiteX1" fmla="*/ 2897184 w 2976922"/>
                <a:gd name="connsiteY1" fmla="*/ 56206 h 118871"/>
                <a:gd name="connsiteX2" fmla="*/ 79738 w 2976922"/>
                <a:gd name="connsiteY2" fmla="*/ 56206 h 118871"/>
                <a:gd name="connsiteX3" fmla="*/ 0 w 2976922"/>
                <a:gd name="connsiteY3" fmla="*/ 0 h 118871"/>
                <a:gd name="connsiteX4" fmla="*/ 0 w 2976922"/>
                <a:gd name="connsiteY4" fmla="*/ 62665 h 118871"/>
                <a:gd name="connsiteX5" fmla="*/ 79738 w 2976922"/>
                <a:gd name="connsiteY5" fmla="*/ 118871 h 118871"/>
                <a:gd name="connsiteX6" fmla="*/ 2897184 w 2976922"/>
                <a:gd name="connsiteY6" fmla="*/ 118871 h 118871"/>
                <a:gd name="connsiteX7" fmla="*/ 2976922 w 2976922"/>
                <a:gd name="connsiteY7" fmla="*/ 62665 h 118871"/>
                <a:gd name="connsiteX8" fmla="*/ 2976922 w 2976922"/>
                <a:gd name="connsiteY8" fmla="*/ 0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6922" h="118871">
                  <a:moveTo>
                    <a:pt x="2976922" y="0"/>
                  </a:moveTo>
                  <a:cubicBezTo>
                    <a:pt x="2976922" y="31042"/>
                    <a:pt x="2941222" y="56206"/>
                    <a:pt x="2897184" y="56206"/>
                  </a:cubicBezTo>
                  <a:lnTo>
                    <a:pt x="79738" y="56206"/>
                  </a:lnTo>
                  <a:cubicBezTo>
                    <a:pt x="35700" y="56206"/>
                    <a:pt x="0" y="31042"/>
                    <a:pt x="0" y="0"/>
                  </a:cubicBezTo>
                  <a:lnTo>
                    <a:pt x="0" y="62665"/>
                  </a:lnTo>
                  <a:cubicBezTo>
                    <a:pt x="0" y="93707"/>
                    <a:pt x="35700" y="118871"/>
                    <a:pt x="79738" y="118871"/>
                  </a:cubicBezTo>
                  <a:lnTo>
                    <a:pt x="2897184" y="118871"/>
                  </a:lnTo>
                  <a:cubicBezTo>
                    <a:pt x="2941222" y="118871"/>
                    <a:pt x="2976922" y="93707"/>
                    <a:pt x="2976922" y="62665"/>
                  </a:cubicBezTo>
                  <a:lnTo>
                    <a:pt x="2976922" y="0"/>
                  </a:ln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126" eaLnBrk="0" fontAlgn="base" hangingPunct="0">
                <a:spcBef>
                  <a:spcPct val="0"/>
                </a:spcBef>
                <a:spcAft>
                  <a:spcPct val="0"/>
                </a:spcAft>
              </a:pPr>
              <a:endParaRPr lang="en-US" sz="1799" b="1" dirty="0">
                <a:solidFill>
                  <a:srgbClr val="FFFFFF"/>
                </a:solidFill>
              </a:endParaRPr>
            </a:p>
          </p:txBody>
        </p:sp>
      </p:grpSp>
      <p:sp>
        <p:nvSpPr>
          <p:cNvPr id="63" name="Content Placeholder 3"/>
          <p:cNvSpPr txBox="1">
            <a:spLocks/>
          </p:cNvSpPr>
          <p:nvPr/>
        </p:nvSpPr>
        <p:spPr>
          <a:xfrm>
            <a:off x="946226" y="3432072"/>
            <a:ext cx="4605950" cy="168802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dirty="0"/>
          </a:p>
        </p:txBody>
      </p:sp>
    </p:spTree>
    <p:extLst>
      <p:ext uri="{BB962C8B-B14F-4D97-AF65-F5344CB8AC3E}">
        <p14:creationId xmlns:p14="http://schemas.microsoft.com/office/powerpoint/2010/main" val="25134971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1000" tmFilter="0, 0; .2, .5; .8, .5; 1, 0"/>
                                        <p:tgtEl>
                                          <p:spTgt spid="60"/>
                                        </p:tgtEl>
                                      </p:cBhvr>
                                    </p:animEffect>
                                    <p:animScale>
                                      <p:cBhvr>
                                        <p:cTn id="11" dur="500" autoRev="1" fill="hold"/>
                                        <p:tgtEl>
                                          <p:spTgt spid="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bwMode="auto">
          <a:xfrm rot="8100000">
            <a:off x="1694529" y="1689798"/>
            <a:ext cx="4330375" cy="4330375"/>
          </a:xfrm>
          <a:prstGeom prst="ellipse">
            <a:avLst/>
          </a:prstGeom>
          <a:gradFill flip="none" rotWithShape="1">
            <a:gsLst>
              <a:gs pos="17000">
                <a:schemeClr val="bg2">
                  <a:alpha val="32000"/>
                  <a:lumMod val="0"/>
                </a:schemeClr>
              </a:gs>
              <a:gs pos="100000">
                <a:schemeClr val="bg2">
                  <a:alpha val="0"/>
                  <a:lumMod val="99000"/>
                  <a:lumOff val="1000"/>
                </a:schemeClr>
              </a:gs>
            </a:gsLst>
            <a:lin ang="18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0" name="Trapezoid 4"/>
          <p:cNvSpPr/>
          <p:nvPr/>
        </p:nvSpPr>
        <p:spPr bwMode="auto">
          <a:xfrm rot="5803639">
            <a:off x="8164804" y="578164"/>
            <a:ext cx="3001139" cy="3708738"/>
          </a:xfrm>
          <a:custGeom>
            <a:avLst/>
            <a:gdLst>
              <a:gd name="connsiteX0" fmla="*/ 0 w 1973943"/>
              <a:gd name="connsiteY0" fmla="*/ 2625344 h 2625344"/>
              <a:gd name="connsiteX1" fmla="*/ 493486 w 1973943"/>
              <a:gd name="connsiteY1" fmla="*/ 0 h 2625344"/>
              <a:gd name="connsiteX2" fmla="*/ 1480457 w 1973943"/>
              <a:gd name="connsiteY2" fmla="*/ 0 h 2625344"/>
              <a:gd name="connsiteX3" fmla="*/ 1973943 w 1973943"/>
              <a:gd name="connsiteY3" fmla="*/ 2625344 h 2625344"/>
              <a:gd name="connsiteX4" fmla="*/ 0 w 1973943"/>
              <a:gd name="connsiteY4" fmla="*/ 2625344 h 2625344"/>
              <a:gd name="connsiteX0" fmla="*/ 0 w 3368091"/>
              <a:gd name="connsiteY0" fmla="*/ 2625344 h 2625344"/>
              <a:gd name="connsiteX1" fmla="*/ 493486 w 3368091"/>
              <a:gd name="connsiteY1" fmla="*/ 0 h 2625344"/>
              <a:gd name="connsiteX2" fmla="*/ 3368091 w 3368091"/>
              <a:gd name="connsiteY2" fmla="*/ 1085608 h 2625344"/>
              <a:gd name="connsiteX3" fmla="*/ 1973943 w 3368091"/>
              <a:gd name="connsiteY3" fmla="*/ 2625344 h 2625344"/>
              <a:gd name="connsiteX4" fmla="*/ 0 w 3368091"/>
              <a:gd name="connsiteY4" fmla="*/ 2625344 h 2625344"/>
              <a:gd name="connsiteX0" fmla="*/ 0 w 3368091"/>
              <a:gd name="connsiteY0" fmla="*/ 2625344 h 2625344"/>
              <a:gd name="connsiteX1" fmla="*/ 493486 w 3368091"/>
              <a:gd name="connsiteY1" fmla="*/ 0 h 2625344"/>
              <a:gd name="connsiteX2" fmla="*/ 1847924 w 3368091"/>
              <a:gd name="connsiteY2" fmla="*/ 507466 h 2625344"/>
              <a:gd name="connsiteX3" fmla="*/ 3368091 w 3368091"/>
              <a:gd name="connsiteY3" fmla="*/ 1085608 h 2625344"/>
              <a:gd name="connsiteX4" fmla="*/ 1973943 w 3368091"/>
              <a:gd name="connsiteY4" fmla="*/ 2625344 h 2625344"/>
              <a:gd name="connsiteX5" fmla="*/ 0 w 3368091"/>
              <a:gd name="connsiteY5" fmla="*/ 2625344 h 2625344"/>
              <a:gd name="connsiteX0" fmla="*/ 0 w 3368091"/>
              <a:gd name="connsiteY0" fmla="*/ 2625344 h 2625344"/>
              <a:gd name="connsiteX1" fmla="*/ 493486 w 3368091"/>
              <a:gd name="connsiteY1" fmla="*/ 0 h 2625344"/>
              <a:gd name="connsiteX2" fmla="*/ 2994923 w 3368091"/>
              <a:gd name="connsiteY2" fmla="*/ 330073 h 2625344"/>
              <a:gd name="connsiteX3" fmla="*/ 3368091 w 3368091"/>
              <a:gd name="connsiteY3" fmla="*/ 1085608 h 2625344"/>
              <a:gd name="connsiteX4" fmla="*/ 1973943 w 3368091"/>
              <a:gd name="connsiteY4" fmla="*/ 2625344 h 2625344"/>
              <a:gd name="connsiteX5" fmla="*/ 0 w 3368091"/>
              <a:gd name="connsiteY5" fmla="*/ 2625344 h 2625344"/>
              <a:gd name="connsiteX0" fmla="*/ 56816 w 3424907"/>
              <a:gd name="connsiteY0" fmla="*/ 2295271 h 2295271"/>
              <a:gd name="connsiteX1" fmla="*/ 0 w 3424907"/>
              <a:gd name="connsiteY1" fmla="*/ 3819 h 2295271"/>
              <a:gd name="connsiteX2" fmla="*/ 3051739 w 3424907"/>
              <a:gd name="connsiteY2" fmla="*/ 0 h 2295271"/>
              <a:gd name="connsiteX3" fmla="*/ 3424907 w 3424907"/>
              <a:gd name="connsiteY3" fmla="*/ 755535 h 2295271"/>
              <a:gd name="connsiteX4" fmla="*/ 2030759 w 3424907"/>
              <a:gd name="connsiteY4" fmla="*/ 2295271 h 2295271"/>
              <a:gd name="connsiteX5" fmla="*/ 56816 w 3424907"/>
              <a:gd name="connsiteY5" fmla="*/ 2295271 h 2295271"/>
              <a:gd name="connsiteX0" fmla="*/ 257274 w 3424907"/>
              <a:gd name="connsiteY0" fmla="*/ 2240589 h 2295271"/>
              <a:gd name="connsiteX1" fmla="*/ 0 w 3424907"/>
              <a:gd name="connsiteY1" fmla="*/ 3819 h 2295271"/>
              <a:gd name="connsiteX2" fmla="*/ 3051739 w 3424907"/>
              <a:gd name="connsiteY2" fmla="*/ 0 h 2295271"/>
              <a:gd name="connsiteX3" fmla="*/ 3424907 w 3424907"/>
              <a:gd name="connsiteY3" fmla="*/ 755535 h 2295271"/>
              <a:gd name="connsiteX4" fmla="*/ 2030759 w 3424907"/>
              <a:gd name="connsiteY4" fmla="*/ 2295271 h 2295271"/>
              <a:gd name="connsiteX5" fmla="*/ 257274 w 3424907"/>
              <a:gd name="connsiteY5" fmla="*/ 2240589 h 2295271"/>
              <a:gd name="connsiteX0" fmla="*/ 298088 w 3465721"/>
              <a:gd name="connsiteY0" fmla="*/ 2240589 h 2295271"/>
              <a:gd name="connsiteX1" fmla="*/ 0 w 3465721"/>
              <a:gd name="connsiteY1" fmla="*/ 8634 h 2295271"/>
              <a:gd name="connsiteX2" fmla="*/ 3092553 w 3465721"/>
              <a:gd name="connsiteY2" fmla="*/ 0 h 2295271"/>
              <a:gd name="connsiteX3" fmla="*/ 3465721 w 3465721"/>
              <a:gd name="connsiteY3" fmla="*/ 755535 h 2295271"/>
              <a:gd name="connsiteX4" fmla="*/ 2071573 w 3465721"/>
              <a:gd name="connsiteY4" fmla="*/ 2295271 h 2295271"/>
              <a:gd name="connsiteX5" fmla="*/ 298088 w 3465721"/>
              <a:gd name="connsiteY5" fmla="*/ 2240589 h 2295271"/>
              <a:gd name="connsiteX0" fmla="*/ 298088 w 3465721"/>
              <a:gd name="connsiteY0" fmla="*/ 2240589 h 2240589"/>
              <a:gd name="connsiteX1" fmla="*/ 0 w 3465721"/>
              <a:gd name="connsiteY1" fmla="*/ 8634 h 2240589"/>
              <a:gd name="connsiteX2" fmla="*/ 3092553 w 3465721"/>
              <a:gd name="connsiteY2" fmla="*/ 0 h 2240589"/>
              <a:gd name="connsiteX3" fmla="*/ 3465721 w 3465721"/>
              <a:gd name="connsiteY3" fmla="*/ 755535 h 2240589"/>
              <a:gd name="connsiteX4" fmla="*/ 2109351 w 3465721"/>
              <a:gd name="connsiteY4" fmla="*/ 2177015 h 2240589"/>
              <a:gd name="connsiteX5" fmla="*/ 298088 w 3465721"/>
              <a:gd name="connsiteY5" fmla="*/ 2240589 h 2240589"/>
              <a:gd name="connsiteX0" fmla="*/ 340105 w 3507738"/>
              <a:gd name="connsiteY0" fmla="*/ 2240589 h 2240589"/>
              <a:gd name="connsiteX1" fmla="*/ 0 w 3507738"/>
              <a:gd name="connsiteY1" fmla="*/ 3245 h 2240589"/>
              <a:gd name="connsiteX2" fmla="*/ 3134570 w 3507738"/>
              <a:gd name="connsiteY2" fmla="*/ 0 h 2240589"/>
              <a:gd name="connsiteX3" fmla="*/ 3507738 w 3507738"/>
              <a:gd name="connsiteY3" fmla="*/ 755535 h 2240589"/>
              <a:gd name="connsiteX4" fmla="*/ 2151368 w 3507738"/>
              <a:gd name="connsiteY4" fmla="*/ 2177015 h 2240589"/>
              <a:gd name="connsiteX5" fmla="*/ 340105 w 3507738"/>
              <a:gd name="connsiteY5" fmla="*/ 2240589 h 2240589"/>
              <a:gd name="connsiteX0" fmla="*/ 340105 w 3507738"/>
              <a:gd name="connsiteY0" fmla="*/ 2240589 h 2240589"/>
              <a:gd name="connsiteX1" fmla="*/ 0 w 3507738"/>
              <a:gd name="connsiteY1" fmla="*/ 3245 h 2240589"/>
              <a:gd name="connsiteX2" fmla="*/ 3134570 w 3507738"/>
              <a:gd name="connsiteY2" fmla="*/ 0 h 2240589"/>
              <a:gd name="connsiteX3" fmla="*/ 3507738 w 3507738"/>
              <a:gd name="connsiteY3" fmla="*/ 755535 h 2240589"/>
              <a:gd name="connsiteX4" fmla="*/ 2304749 w 3507738"/>
              <a:gd name="connsiteY4" fmla="*/ 1925556 h 2240589"/>
              <a:gd name="connsiteX5" fmla="*/ 340105 w 3507738"/>
              <a:gd name="connsiteY5" fmla="*/ 2240589 h 2240589"/>
              <a:gd name="connsiteX0" fmla="*/ 340105 w 3134570"/>
              <a:gd name="connsiteY0" fmla="*/ 2240589 h 2240589"/>
              <a:gd name="connsiteX1" fmla="*/ 0 w 3134570"/>
              <a:gd name="connsiteY1" fmla="*/ 3245 h 2240589"/>
              <a:gd name="connsiteX2" fmla="*/ 3134570 w 3134570"/>
              <a:gd name="connsiteY2" fmla="*/ 0 h 2240589"/>
              <a:gd name="connsiteX3" fmla="*/ 2182368 w 3134570"/>
              <a:gd name="connsiteY3" fmla="*/ 526984 h 2240589"/>
              <a:gd name="connsiteX4" fmla="*/ 2304749 w 3134570"/>
              <a:gd name="connsiteY4" fmla="*/ 1925556 h 2240589"/>
              <a:gd name="connsiteX5" fmla="*/ 340105 w 3134570"/>
              <a:gd name="connsiteY5" fmla="*/ 2240589 h 2240589"/>
              <a:gd name="connsiteX0" fmla="*/ 340105 w 2304749"/>
              <a:gd name="connsiteY0" fmla="*/ 2353064 h 2353064"/>
              <a:gd name="connsiteX1" fmla="*/ 0 w 2304749"/>
              <a:gd name="connsiteY1" fmla="*/ 115720 h 2353064"/>
              <a:gd name="connsiteX2" fmla="*/ 1923847 w 2304749"/>
              <a:gd name="connsiteY2" fmla="*/ 0 h 2353064"/>
              <a:gd name="connsiteX3" fmla="*/ 2182368 w 2304749"/>
              <a:gd name="connsiteY3" fmla="*/ 639459 h 2353064"/>
              <a:gd name="connsiteX4" fmla="*/ 2304749 w 2304749"/>
              <a:gd name="connsiteY4" fmla="*/ 2038031 h 2353064"/>
              <a:gd name="connsiteX5" fmla="*/ 340105 w 2304749"/>
              <a:gd name="connsiteY5" fmla="*/ 2353064 h 2353064"/>
              <a:gd name="connsiteX0" fmla="*/ 377530 w 2304749"/>
              <a:gd name="connsiteY0" fmla="*/ 2453711 h 2453711"/>
              <a:gd name="connsiteX1" fmla="*/ 0 w 2304749"/>
              <a:gd name="connsiteY1" fmla="*/ 115720 h 2453711"/>
              <a:gd name="connsiteX2" fmla="*/ 1923847 w 2304749"/>
              <a:gd name="connsiteY2" fmla="*/ 0 h 2453711"/>
              <a:gd name="connsiteX3" fmla="*/ 2182368 w 2304749"/>
              <a:gd name="connsiteY3" fmla="*/ 639459 h 2453711"/>
              <a:gd name="connsiteX4" fmla="*/ 2304749 w 2304749"/>
              <a:gd name="connsiteY4" fmla="*/ 2038031 h 2453711"/>
              <a:gd name="connsiteX5" fmla="*/ 377530 w 2304749"/>
              <a:gd name="connsiteY5" fmla="*/ 2453711 h 2453711"/>
              <a:gd name="connsiteX0" fmla="*/ 284177 w 2211396"/>
              <a:gd name="connsiteY0" fmla="*/ 2453711 h 2453711"/>
              <a:gd name="connsiteX1" fmla="*/ 0 w 2211396"/>
              <a:gd name="connsiteY1" fmla="*/ 468233 h 2453711"/>
              <a:gd name="connsiteX2" fmla="*/ 1830494 w 2211396"/>
              <a:gd name="connsiteY2" fmla="*/ 0 h 2453711"/>
              <a:gd name="connsiteX3" fmla="*/ 2089015 w 2211396"/>
              <a:gd name="connsiteY3" fmla="*/ 639459 h 2453711"/>
              <a:gd name="connsiteX4" fmla="*/ 2211396 w 2211396"/>
              <a:gd name="connsiteY4" fmla="*/ 2038031 h 2453711"/>
              <a:gd name="connsiteX5" fmla="*/ 284177 w 2211396"/>
              <a:gd name="connsiteY5" fmla="*/ 2453711 h 2453711"/>
              <a:gd name="connsiteX0" fmla="*/ 284177 w 2329790"/>
              <a:gd name="connsiteY0" fmla="*/ 2453711 h 2453711"/>
              <a:gd name="connsiteX1" fmla="*/ 0 w 2329790"/>
              <a:gd name="connsiteY1" fmla="*/ 468233 h 2453711"/>
              <a:gd name="connsiteX2" fmla="*/ 1830494 w 2329790"/>
              <a:gd name="connsiteY2" fmla="*/ 0 h 2453711"/>
              <a:gd name="connsiteX3" fmla="*/ 2089015 w 2329790"/>
              <a:gd name="connsiteY3" fmla="*/ 639459 h 2453711"/>
              <a:gd name="connsiteX4" fmla="*/ 2211396 w 2329790"/>
              <a:gd name="connsiteY4" fmla="*/ 2038031 h 2453711"/>
              <a:gd name="connsiteX5" fmla="*/ 284177 w 2329790"/>
              <a:gd name="connsiteY5" fmla="*/ 2453711 h 2453711"/>
              <a:gd name="connsiteX0" fmla="*/ 284177 w 2211396"/>
              <a:gd name="connsiteY0" fmla="*/ 2453711 h 2453711"/>
              <a:gd name="connsiteX1" fmla="*/ 0 w 2211396"/>
              <a:gd name="connsiteY1" fmla="*/ 468233 h 2453711"/>
              <a:gd name="connsiteX2" fmla="*/ 1830494 w 2211396"/>
              <a:gd name="connsiteY2" fmla="*/ 0 h 2453711"/>
              <a:gd name="connsiteX3" fmla="*/ 2089015 w 2211396"/>
              <a:gd name="connsiteY3" fmla="*/ 639459 h 2453711"/>
              <a:gd name="connsiteX4" fmla="*/ 2211396 w 2211396"/>
              <a:gd name="connsiteY4" fmla="*/ 2038031 h 2453711"/>
              <a:gd name="connsiteX5" fmla="*/ 284177 w 2211396"/>
              <a:gd name="connsiteY5" fmla="*/ 2453711 h 2453711"/>
              <a:gd name="connsiteX0" fmla="*/ 284177 w 2211396"/>
              <a:gd name="connsiteY0" fmla="*/ 2453711 h 2453711"/>
              <a:gd name="connsiteX1" fmla="*/ 0 w 2211396"/>
              <a:gd name="connsiteY1" fmla="*/ 468233 h 2453711"/>
              <a:gd name="connsiteX2" fmla="*/ 1830494 w 2211396"/>
              <a:gd name="connsiteY2" fmla="*/ 0 h 2453711"/>
              <a:gd name="connsiteX3" fmla="*/ 2089015 w 2211396"/>
              <a:gd name="connsiteY3" fmla="*/ 639459 h 2453711"/>
              <a:gd name="connsiteX4" fmla="*/ 2211396 w 2211396"/>
              <a:gd name="connsiteY4" fmla="*/ 2038031 h 2453711"/>
              <a:gd name="connsiteX5" fmla="*/ 284177 w 2211396"/>
              <a:gd name="connsiteY5" fmla="*/ 2453711 h 2453711"/>
              <a:gd name="connsiteX0" fmla="*/ 284177 w 2211396"/>
              <a:gd name="connsiteY0" fmla="*/ 2453711 h 2453711"/>
              <a:gd name="connsiteX1" fmla="*/ 0 w 2211396"/>
              <a:gd name="connsiteY1" fmla="*/ 468233 h 2453711"/>
              <a:gd name="connsiteX2" fmla="*/ 1830494 w 2211396"/>
              <a:gd name="connsiteY2" fmla="*/ 0 h 2453711"/>
              <a:gd name="connsiteX3" fmla="*/ 1987031 w 2211396"/>
              <a:gd name="connsiteY3" fmla="*/ 976529 h 2453711"/>
              <a:gd name="connsiteX4" fmla="*/ 2211396 w 2211396"/>
              <a:gd name="connsiteY4" fmla="*/ 2038031 h 2453711"/>
              <a:gd name="connsiteX5" fmla="*/ 284177 w 2211396"/>
              <a:gd name="connsiteY5" fmla="*/ 2453711 h 2453711"/>
              <a:gd name="connsiteX0" fmla="*/ 825575 w 2752794"/>
              <a:gd name="connsiteY0" fmla="*/ 2453711 h 2453711"/>
              <a:gd name="connsiteX1" fmla="*/ 0 w 2752794"/>
              <a:gd name="connsiteY1" fmla="*/ 224054 h 2453711"/>
              <a:gd name="connsiteX2" fmla="*/ 2371892 w 2752794"/>
              <a:gd name="connsiteY2" fmla="*/ 0 h 2453711"/>
              <a:gd name="connsiteX3" fmla="*/ 2528429 w 2752794"/>
              <a:gd name="connsiteY3" fmla="*/ 976529 h 2453711"/>
              <a:gd name="connsiteX4" fmla="*/ 2752794 w 2752794"/>
              <a:gd name="connsiteY4" fmla="*/ 2038031 h 2453711"/>
              <a:gd name="connsiteX5" fmla="*/ 825575 w 2752794"/>
              <a:gd name="connsiteY5" fmla="*/ 2453711 h 2453711"/>
              <a:gd name="connsiteX0" fmla="*/ 657046 w 2752794"/>
              <a:gd name="connsiteY0" fmla="*/ 2581367 h 2581367"/>
              <a:gd name="connsiteX1" fmla="*/ 0 w 2752794"/>
              <a:gd name="connsiteY1" fmla="*/ 224054 h 2581367"/>
              <a:gd name="connsiteX2" fmla="*/ 2371892 w 2752794"/>
              <a:gd name="connsiteY2" fmla="*/ 0 h 2581367"/>
              <a:gd name="connsiteX3" fmla="*/ 2528429 w 2752794"/>
              <a:gd name="connsiteY3" fmla="*/ 976529 h 2581367"/>
              <a:gd name="connsiteX4" fmla="*/ 2752794 w 2752794"/>
              <a:gd name="connsiteY4" fmla="*/ 2038031 h 2581367"/>
              <a:gd name="connsiteX5" fmla="*/ 657046 w 2752794"/>
              <a:gd name="connsiteY5" fmla="*/ 2581367 h 2581367"/>
              <a:gd name="connsiteX0" fmla="*/ 940758 w 3036506"/>
              <a:gd name="connsiteY0" fmla="*/ 2581367 h 2581367"/>
              <a:gd name="connsiteX1" fmla="*/ 0 w 3036506"/>
              <a:gd name="connsiteY1" fmla="*/ 246454 h 2581367"/>
              <a:gd name="connsiteX2" fmla="*/ 2655604 w 3036506"/>
              <a:gd name="connsiteY2" fmla="*/ 0 h 2581367"/>
              <a:gd name="connsiteX3" fmla="*/ 2812141 w 3036506"/>
              <a:gd name="connsiteY3" fmla="*/ 976529 h 2581367"/>
              <a:gd name="connsiteX4" fmla="*/ 3036506 w 3036506"/>
              <a:gd name="connsiteY4" fmla="*/ 2038031 h 2581367"/>
              <a:gd name="connsiteX5" fmla="*/ 940758 w 3036506"/>
              <a:gd name="connsiteY5" fmla="*/ 2581367 h 2581367"/>
              <a:gd name="connsiteX0" fmla="*/ 852894 w 3036506"/>
              <a:gd name="connsiteY0" fmla="*/ 2532183 h 2532183"/>
              <a:gd name="connsiteX1" fmla="*/ 0 w 3036506"/>
              <a:gd name="connsiteY1" fmla="*/ 246454 h 2532183"/>
              <a:gd name="connsiteX2" fmla="*/ 2655604 w 3036506"/>
              <a:gd name="connsiteY2" fmla="*/ 0 h 2532183"/>
              <a:gd name="connsiteX3" fmla="*/ 2812141 w 3036506"/>
              <a:gd name="connsiteY3" fmla="*/ 976529 h 2532183"/>
              <a:gd name="connsiteX4" fmla="*/ 3036506 w 3036506"/>
              <a:gd name="connsiteY4" fmla="*/ 2038031 h 2532183"/>
              <a:gd name="connsiteX5" fmla="*/ 852894 w 3036506"/>
              <a:gd name="connsiteY5" fmla="*/ 2532183 h 2532183"/>
              <a:gd name="connsiteX0" fmla="*/ 852894 w 3045618"/>
              <a:gd name="connsiteY0" fmla="*/ 2532183 h 2697800"/>
              <a:gd name="connsiteX1" fmla="*/ 0 w 3045618"/>
              <a:gd name="connsiteY1" fmla="*/ 246454 h 2697800"/>
              <a:gd name="connsiteX2" fmla="*/ 2655604 w 3045618"/>
              <a:gd name="connsiteY2" fmla="*/ 0 h 2697800"/>
              <a:gd name="connsiteX3" fmla="*/ 2812141 w 3045618"/>
              <a:gd name="connsiteY3" fmla="*/ 976529 h 2697800"/>
              <a:gd name="connsiteX4" fmla="*/ 3045618 w 3045618"/>
              <a:gd name="connsiteY4" fmla="*/ 2697800 h 2697800"/>
              <a:gd name="connsiteX5" fmla="*/ 852894 w 3045618"/>
              <a:gd name="connsiteY5" fmla="*/ 2532183 h 2697800"/>
              <a:gd name="connsiteX0" fmla="*/ 852894 w 3045618"/>
              <a:gd name="connsiteY0" fmla="*/ 2532183 h 2697800"/>
              <a:gd name="connsiteX1" fmla="*/ 0 w 3045618"/>
              <a:gd name="connsiteY1" fmla="*/ 246454 h 2697800"/>
              <a:gd name="connsiteX2" fmla="*/ 2655604 w 3045618"/>
              <a:gd name="connsiteY2" fmla="*/ 0 h 2697800"/>
              <a:gd name="connsiteX3" fmla="*/ 2903785 w 3045618"/>
              <a:gd name="connsiteY3" fmla="*/ 1725541 h 2697800"/>
              <a:gd name="connsiteX4" fmla="*/ 3045618 w 3045618"/>
              <a:gd name="connsiteY4" fmla="*/ 2697800 h 2697800"/>
              <a:gd name="connsiteX5" fmla="*/ 852894 w 3045618"/>
              <a:gd name="connsiteY5" fmla="*/ 2532183 h 2697800"/>
              <a:gd name="connsiteX0" fmla="*/ 852894 w 3045618"/>
              <a:gd name="connsiteY0" fmla="*/ 2545250 h 2710867"/>
              <a:gd name="connsiteX1" fmla="*/ 0 w 3045618"/>
              <a:gd name="connsiteY1" fmla="*/ 259521 h 2710867"/>
              <a:gd name="connsiteX2" fmla="*/ 2336861 w 3045618"/>
              <a:gd name="connsiteY2" fmla="*/ 0 h 2710867"/>
              <a:gd name="connsiteX3" fmla="*/ 2903785 w 3045618"/>
              <a:gd name="connsiteY3" fmla="*/ 1738608 h 2710867"/>
              <a:gd name="connsiteX4" fmla="*/ 3045618 w 3045618"/>
              <a:gd name="connsiteY4" fmla="*/ 2710867 h 2710867"/>
              <a:gd name="connsiteX5" fmla="*/ 852894 w 3045618"/>
              <a:gd name="connsiteY5" fmla="*/ 2545250 h 2710867"/>
              <a:gd name="connsiteX0" fmla="*/ 651661 w 2844385"/>
              <a:gd name="connsiteY0" fmla="*/ 2545250 h 2710867"/>
              <a:gd name="connsiteX1" fmla="*/ 0 w 2844385"/>
              <a:gd name="connsiteY1" fmla="*/ 315539 h 2710867"/>
              <a:gd name="connsiteX2" fmla="*/ 2135628 w 2844385"/>
              <a:gd name="connsiteY2" fmla="*/ 0 h 2710867"/>
              <a:gd name="connsiteX3" fmla="*/ 2702552 w 2844385"/>
              <a:gd name="connsiteY3" fmla="*/ 1738608 h 2710867"/>
              <a:gd name="connsiteX4" fmla="*/ 2844385 w 2844385"/>
              <a:gd name="connsiteY4" fmla="*/ 2710867 h 2710867"/>
              <a:gd name="connsiteX5" fmla="*/ 651661 w 2844385"/>
              <a:gd name="connsiteY5" fmla="*/ 2545250 h 2710867"/>
              <a:gd name="connsiteX0" fmla="*/ 746095 w 2844385"/>
              <a:gd name="connsiteY0" fmla="*/ 2731767 h 2731767"/>
              <a:gd name="connsiteX1" fmla="*/ 0 w 2844385"/>
              <a:gd name="connsiteY1" fmla="*/ 315539 h 2731767"/>
              <a:gd name="connsiteX2" fmla="*/ 2135628 w 2844385"/>
              <a:gd name="connsiteY2" fmla="*/ 0 h 2731767"/>
              <a:gd name="connsiteX3" fmla="*/ 2702552 w 2844385"/>
              <a:gd name="connsiteY3" fmla="*/ 1738608 h 2731767"/>
              <a:gd name="connsiteX4" fmla="*/ 2844385 w 2844385"/>
              <a:gd name="connsiteY4" fmla="*/ 2710867 h 2731767"/>
              <a:gd name="connsiteX5" fmla="*/ 746095 w 2844385"/>
              <a:gd name="connsiteY5" fmla="*/ 2731767 h 2731767"/>
              <a:gd name="connsiteX0" fmla="*/ 746095 w 2720868"/>
              <a:gd name="connsiteY0" fmla="*/ 2731767 h 3158979"/>
              <a:gd name="connsiteX1" fmla="*/ 0 w 2720868"/>
              <a:gd name="connsiteY1" fmla="*/ 315539 h 3158979"/>
              <a:gd name="connsiteX2" fmla="*/ 2135628 w 2720868"/>
              <a:gd name="connsiteY2" fmla="*/ 0 h 3158979"/>
              <a:gd name="connsiteX3" fmla="*/ 2702552 w 2720868"/>
              <a:gd name="connsiteY3" fmla="*/ 1738608 h 3158979"/>
              <a:gd name="connsiteX4" fmla="*/ 2633221 w 2720868"/>
              <a:gd name="connsiteY4" fmla="*/ 3158979 h 3158979"/>
              <a:gd name="connsiteX5" fmla="*/ 746095 w 2720868"/>
              <a:gd name="connsiteY5" fmla="*/ 2731767 h 3158979"/>
              <a:gd name="connsiteX0" fmla="*/ 746095 w 2702552"/>
              <a:gd name="connsiteY0" fmla="*/ 2731767 h 3158979"/>
              <a:gd name="connsiteX1" fmla="*/ 0 w 2702552"/>
              <a:gd name="connsiteY1" fmla="*/ 315539 h 3158979"/>
              <a:gd name="connsiteX2" fmla="*/ 2135628 w 2702552"/>
              <a:gd name="connsiteY2" fmla="*/ 0 h 3158979"/>
              <a:gd name="connsiteX3" fmla="*/ 2702552 w 2702552"/>
              <a:gd name="connsiteY3" fmla="*/ 1738608 h 3158979"/>
              <a:gd name="connsiteX4" fmla="*/ 2633221 w 2702552"/>
              <a:gd name="connsiteY4" fmla="*/ 3158979 h 3158979"/>
              <a:gd name="connsiteX5" fmla="*/ 746095 w 2702552"/>
              <a:gd name="connsiteY5" fmla="*/ 2731767 h 3158979"/>
              <a:gd name="connsiteX0" fmla="*/ 746095 w 2702553"/>
              <a:gd name="connsiteY0" fmla="*/ 2837775 h 3264987"/>
              <a:gd name="connsiteX1" fmla="*/ 0 w 2702553"/>
              <a:gd name="connsiteY1" fmla="*/ 421547 h 3264987"/>
              <a:gd name="connsiteX2" fmla="*/ 2634179 w 2702553"/>
              <a:gd name="connsiteY2" fmla="*/ 0 h 3264987"/>
              <a:gd name="connsiteX3" fmla="*/ 2702552 w 2702553"/>
              <a:gd name="connsiteY3" fmla="*/ 1844616 h 3264987"/>
              <a:gd name="connsiteX4" fmla="*/ 2633221 w 2702553"/>
              <a:gd name="connsiteY4" fmla="*/ 3264987 h 3264987"/>
              <a:gd name="connsiteX5" fmla="*/ 746095 w 2702553"/>
              <a:gd name="connsiteY5" fmla="*/ 2837775 h 3264987"/>
              <a:gd name="connsiteX0" fmla="*/ 746095 w 2819031"/>
              <a:gd name="connsiteY0" fmla="*/ 2837775 h 3264987"/>
              <a:gd name="connsiteX1" fmla="*/ 0 w 2819031"/>
              <a:gd name="connsiteY1" fmla="*/ 421547 h 3264987"/>
              <a:gd name="connsiteX2" fmla="*/ 2634179 w 2819031"/>
              <a:gd name="connsiteY2" fmla="*/ 0 h 3264987"/>
              <a:gd name="connsiteX3" fmla="*/ 2819031 w 2819031"/>
              <a:gd name="connsiteY3" fmla="*/ 2294921 h 3264987"/>
              <a:gd name="connsiteX4" fmla="*/ 2633221 w 2819031"/>
              <a:gd name="connsiteY4" fmla="*/ 3264987 h 3264987"/>
              <a:gd name="connsiteX5" fmla="*/ 746095 w 2819031"/>
              <a:gd name="connsiteY5" fmla="*/ 2837775 h 3264987"/>
              <a:gd name="connsiteX0" fmla="*/ 746095 w 2819031"/>
              <a:gd name="connsiteY0" fmla="*/ 2837775 h 3264987"/>
              <a:gd name="connsiteX1" fmla="*/ 0 w 2819031"/>
              <a:gd name="connsiteY1" fmla="*/ 421547 h 3264987"/>
              <a:gd name="connsiteX2" fmla="*/ 2634179 w 2819031"/>
              <a:gd name="connsiteY2" fmla="*/ 0 h 3264987"/>
              <a:gd name="connsiteX3" fmla="*/ 2819031 w 2819031"/>
              <a:gd name="connsiteY3" fmla="*/ 2294921 h 3264987"/>
              <a:gd name="connsiteX4" fmla="*/ 2633221 w 2819031"/>
              <a:gd name="connsiteY4" fmla="*/ 3264987 h 3264987"/>
              <a:gd name="connsiteX5" fmla="*/ 746095 w 2819031"/>
              <a:gd name="connsiteY5" fmla="*/ 2837775 h 3264987"/>
              <a:gd name="connsiteX0" fmla="*/ 746095 w 2819031"/>
              <a:gd name="connsiteY0" fmla="*/ 2837775 h 3264987"/>
              <a:gd name="connsiteX1" fmla="*/ 0 w 2819031"/>
              <a:gd name="connsiteY1" fmla="*/ 421547 h 3264987"/>
              <a:gd name="connsiteX2" fmla="*/ 2634179 w 2819031"/>
              <a:gd name="connsiteY2" fmla="*/ 0 h 3264987"/>
              <a:gd name="connsiteX3" fmla="*/ 2819031 w 2819031"/>
              <a:gd name="connsiteY3" fmla="*/ 2294921 h 3264987"/>
              <a:gd name="connsiteX4" fmla="*/ 2633221 w 2819031"/>
              <a:gd name="connsiteY4" fmla="*/ 3264987 h 3264987"/>
              <a:gd name="connsiteX5" fmla="*/ 746095 w 2819031"/>
              <a:gd name="connsiteY5" fmla="*/ 2837775 h 3264987"/>
              <a:gd name="connsiteX0" fmla="*/ 746095 w 2927412"/>
              <a:gd name="connsiteY0" fmla="*/ 2782356 h 3209568"/>
              <a:gd name="connsiteX1" fmla="*/ 0 w 2927412"/>
              <a:gd name="connsiteY1" fmla="*/ 366128 h 3209568"/>
              <a:gd name="connsiteX2" fmla="*/ 2927412 w 2927412"/>
              <a:gd name="connsiteY2" fmla="*/ 0 h 3209568"/>
              <a:gd name="connsiteX3" fmla="*/ 2819031 w 2927412"/>
              <a:gd name="connsiteY3" fmla="*/ 2239502 h 3209568"/>
              <a:gd name="connsiteX4" fmla="*/ 2633221 w 2927412"/>
              <a:gd name="connsiteY4" fmla="*/ 3209568 h 3209568"/>
              <a:gd name="connsiteX5" fmla="*/ 746095 w 2927412"/>
              <a:gd name="connsiteY5" fmla="*/ 2782356 h 320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7412" h="3209568">
                <a:moveTo>
                  <a:pt x="746095" y="2782356"/>
                </a:moveTo>
                <a:lnTo>
                  <a:pt x="0" y="366128"/>
                </a:lnTo>
                <a:lnTo>
                  <a:pt x="2927412" y="0"/>
                </a:lnTo>
                <a:cubicBezTo>
                  <a:pt x="2891285" y="746501"/>
                  <a:pt x="2868063" y="1704574"/>
                  <a:pt x="2819031" y="2239502"/>
                </a:cubicBezTo>
                <a:cubicBezTo>
                  <a:pt x="2769999" y="2774430"/>
                  <a:pt x="2695158" y="2886213"/>
                  <a:pt x="2633221" y="3209568"/>
                </a:cubicBezTo>
                <a:lnTo>
                  <a:pt x="746095" y="2782356"/>
                </a:lnTo>
                <a:close/>
              </a:path>
            </a:pathLst>
          </a:custGeom>
          <a:gradFill flip="none" rotWithShape="1">
            <a:gsLst>
              <a:gs pos="0">
                <a:schemeClr val="bg2">
                  <a:lumMod val="75000"/>
                </a:schemeClr>
              </a:gs>
              <a:gs pos="96000">
                <a:schemeClr val="bg2">
                  <a:alpha val="0"/>
                  <a:lumMod val="99000"/>
                  <a:lumOff val="1000"/>
                </a:schemeClr>
              </a:gs>
            </a:gsLst>
            <a:lin ang="18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0" name="Trapezoid 4"/>
          <p:cNvSpPr/>
          <p:nvPr/>
        </p:nvSpPr>
        <p:spPr bwMode="auto">
          <a:xfrm rot="5803639">
            <a:off x="7922351" y="3516505"/>
            <a:ext cx="3766046" cy="3336322"/>
          </a:xfrm>
          <a:custGeom>
            <a:avLst/>
            <a:gdLst>
              <a:gd name="connsiteX0" fmla="*/ 0 w 1973943"/>
              <a:gd name="connsiteY0" fmla="*/ 2625344 h 2625344"/>
              <a:gd name="connsiteX1" fmla="*/ 493486 w 1973943"/>
              <a:gd name="connsiteY1" fmla="*/ 0 h 2625344"/>
              <a:gd name="connsiteX2" fmla="*/ 1480457 w 1973943"/>
              <a:gd name="connsiteY2" fmla="*/ 0 h 2625344"/>
              <a:gd name="connsiteX3" fmla="*/ 1973943 w 1973943"/>
              <a:gd name="connsiteY3" fmla="*/ 2625344 h 2625344"/>
              <a:gd name="connsiteX4" fmla="*/ 0 w 1973943"/>
              <a:gd name="connsiteY4" fmla="*/ 2625344 h 2625344"/>
              <a:gd name="connsiteX0" fmla="*/ 0 w 3368091"/>
              <a:gd name="connsiteY0" fmla="*/ 2625344 h 2625344"/>
              <a:gd name="connsiteX1" fmla="*/ 493486 w 3368091"/>
              <a:gd name="connsiteY1" fmla="*/ 0 h 2625344"/>
              <a:gd name="connsiteX2" fmla="*/ 3368091 w 3368091"/>
              <a:gd name="connsiteY2" fmla="*/ 1085608 h 2625344"/>
              <a:gd name="connsiteX3" fmla="*/ 1973943 w 3368091"/>
              <a:gd name="connsiteY3" fmla="*/ 2625344 h 2625344"/>
              <a:gd name="connsiteX4" fmla="*/ 0 w 3368091"/>
              <a:gd name="connsiteY4" fmla="*/ 2625344 h 2625344"/>
              <a:gd name="connsiteX0" fmla="*/ 0 w 3368091"/>
              <a:gd name="connsiteY0" fmla="*/ 2625344 h 2625344"/>
              <a:gd name="connsiteX1" fmla="*/ 493486 w 3368091"/>
              <a:gd name="connsiteY1" fmla="*/ 0 h 2625344"/>
              <a:gd name="connsiteX2" fmla="*/ 1847924 w 3368091"/>
              <a:gd name="connsiteY2" fmla="*/ 507466 h 2625344"/>
              <a:gd name="connsiteX3" fmla="*/ 3368091 w 3368091"/>
              <a:gd name="connsiteY3" fmla="*/ 1085608 h 2625344"/>
              <a:gd name="connsiteX4" fmla="*/ 1973943 w 3368091"/>
              <a:gd name="connsiteY4" fmla="*/ 2625344 h 2625344"/>
              <a:gd name="connsiteX5" fmla="*/ 0 w 3368091"/>
              <a:gd name="connsiteY5" fmla="*/ 2625344 h 2625344"/>
              <a:gd name="connsiteX0" fmla="*/ 0 w 3368091"/>
              <a:gd name="connsiteY0" fmla="*/ 2625344 h 2625344"/>
              <a:gd name="connsiteX1" fmla="*/ 493486 w 3368091"/>
              <a:gd name="connsiteY1" fmla="*/ 0 h 2625344"/>
              <a:gd name="connsiteX2" fmla="*/ 2994923 w 3368091"/>
              <a:gd name="connsiteY2" fmla="*/ 330073 h 2625344"/>
              <a:gd name="connsiteX3" fmla="*/ 3368091 w 3368091"/>
              <a:gd name="connsiteY3" fmla="*/ 1085608 h 2625344"/>
              <a:gd name="connsiteX4" fmla="*/ 1973943 w 3368091"/>
              <a:gd name="connsiteY4" fmla="*/ 2625344 h 2625344"/>
              <a:gd name="connsiteX5" fmla="*/ 0 w 3368091"/>
              <a:gd name="connsiteY5" fmla="*/ 2625344 h 2625344"/>
              <a:gd name="connsiteX0" fmla="*/ 56816 w 3424907"/>
              <a:gd name="connsiteY0" fmla="*/ 2295271 h 2295271"/>
              <a:gd name="connsiteX1" fmla="*/ 0 w 3424907"/>
              <a:gd name="connsiteY1" fmla="*/ 3819 h 2295271"/>
              <a:gd name="connsiteX2" fmla="*/ 3051739 w 3424907"/>
              <a:gd name="connsiteY2" fmla="*/ 0 h 2295271"/>
              <a:gd name="connsiteX3" fmla="*/ 3424907 w 3424907"/>
              <a:gd name="connsiteY3" fmla="*/ 755535 h 2295271"/>
              <a:gd name="connsiteX4" fmla="*/ 2030759 w 3424907"/>
              <a:gd name="connsiteY4" fmla="*/ 2295271 h 2295271"/>
              <a:gd name="connsiteX5" fmla="*/ 56816 w 3424907"/>
              <a:gd name="connsiteY5" fmla="*/ 2295271 h 2295271"/>
              <a:gd name="connsiteX0" fmla="*/ 257274 w 3424907"/>
              <a:gd name="connsiteY0" fmla="*/ 2240589 h 2295271"/>
              <a:gd name="connsiteX1" fmla="*/ 0 w 3424907"/>
              <a:gd name="connsiteY1" fmla="*/ 3819 h 2295271"/>
              <a:gd name="connsiteX2" fmla="*/ 3051739 w 3424907"/>
              <a:gd name="connsiteY2" fmla="*/ 0 h 2295271"/>
              <a:gd name="connsiteX3" fmla="*/ 3424907 w 3424907"/>
              <a:gd name="connsiteY3" fmla="*/ 755535 h 2295271"/>
              <a:gd name="connsiteX4" fmla="*/ 2030759 w 3424907"/>
              <a:gd name="connsiteY4" fmla="*/ 2295271 h 2295271"/>
              <a:gd name="connsiteX5" fmla="*/ 257274 w 3424907"/>
              <a:gd name="connsiteY5" fmla="*/ 2240589 h 2295271"/>
              <a:gd name="connsiteX0" fmla="*/ 298088 w 3465721"/>
              <a:gd name="connsiteY0" fmla="*/ 2240589 h 2295271"/>
              <a:gd name="connsiteX1" fmla="*/ 0 w 3465721"/>
              <a:gd name="connsiteY1" fmla="*/ 8634 h 2295271"/>
              <a:gd name="connsiteX2" fmla="*/ 3092553 w 3465721"/>
              <a:gd name="connsiteY2" fmla="*/ 0 h 2295271"/>
              <a:gd name="connsiteX3" fmla="*/ 3465721 w 3465721"/>
              <a:gd name="connsiteY3" fmla="*/ 755535 h 2295271"/>
              <a:gd name="connsiteX4" fmla="*/ 2071573 w 3465721"/>
              <a:gd name="connsiteY4" fmla="*/ 2295271 h 2295271"/>
              <a:gd name="connsiteX5" fmla="*/ 298088 w 3465721"/>
              <a:gd name="connsiteY5" fmla="*/ 2240589 h 2295271"/>
              <a:gd name="connsiteX0" fmla="*/ 298088 w 3465721"/>
              <a:gd name="connsiteY0" fmla="*/ 2240589 h 2240589"/>
              <a:gd name="connsiteX1" fmla="*/ 0 w 3465721"/>
              <a:gd name="connsiteY1" fmla="*/ 8634 h 2240589"/>
              <a:gd name="connsiteX2" fmla="*/ 3092553 w 3465721"/>
              <a:gd name="connsiteY2" fmla="*/ 0 h 2240589"/>
              <a:gd name="connsiteX3" fmla="*/ 3465721 w 3465721"/>
              <a:gd name="connsiteY3" fmla="*/ 755535 h 2240589"/>
              <a:gd name="connsiteX4" fmla="*/ 2109351 w 3465721"/>
              <a:gd name="connsiteY4" fmla="*/ 2177015 h 2240589"/>
              <a:gd name="connsiteX5" fmla="*/ 298088 w 3465721"/>
              <a:gd name="connsiteY5" fmla="*/ 2240589 h 2240589"/>
              <a:gd name="connsiteX0" fmla="*/ 340105 w 3507738"/>
              <a:gd name="connsiteY0" fmla="*/ 2240589 h 2240589"/>
              <a:gd name="connsiteX1" fmla="*/ 0 w 3507738"/>
              <a:gd name="connsiteY1" fmla="*/ 3245 h 2240589"/>
              <a:gd name="connsiteX2" fmla="*/ 3134570 w 3507738"/>
              <a:gd name="connsiteY2" fmla="*/ 0 h 2240589"/>
              <a:gd name="connsiteX3" fmla="*/ 3507738 w 3507738"/>
              <a:gd name="connsiteY3" fmla="*/ 755535 h 2240589"/>
              <a:gd name="connsiteX4" fmla="*/ 2151368 w 3507738"/>
              <a:gd name="connsiteY4" fmla="*/ 2177015 h 2240589"/>
              <a:gd name="connsiteX5" fmla="*/ 340105 w 3507738"/>
              <a:gd name="connsiteY5" fmla="*/ 2240589 h 2240589"/>
              <a:gd name="connsiteX0" fmla="*/ 340105 w 3507738"/>
              <a:gd name="connsiteY0" fmla="*/ 2240589 h 2240589"/>
              <a:gd name="connsiteX1" fmla="*/ 0 w 3507738"/>
              <a:gd name="connsiteY1" fmla="*/ 3245 h 2240589"/>
              <a:gd name="connsiteX2" fmla="*/ 3134570 w 3507738"/>
              <a:gd name="connsiteY2" fmla="*/ 0 h 2240589"/>
              <a:gd name="connsiteX3" fmla="*/ 3507738 w 3507738"/>
              <a:gd name="connsiteY3" fmla="*/ 755535 h 2240589"/>
              <a:gd name="connsiteX4" fmla="*/ 2304749 w 3507738"/>
              <a:gd name="connsiteY4" fmla="*/ 1925556 h 2240589"/>
              <a:gd name="connsiteX5" fmla="*/ 340105 w 3507738"/>
              <a:gd name="connsiteY5" fmla="*/ 2240589 h 2240589"/>
              <a:gd name="connsiteX0" fmla="*/ 340105 w 3134570"/>
              <a:gd name="connsiteY0" fmla="*/ 2240589 h 2240589"/>
              <a:gd name="connsiteX1" fmla="*/ 0 w 3134570"/>
              <a:gd name="connsiteY1" fmla="*/ 3245 h 2240589"/>
              <a:gd name="connsiteX2" fmla="*/ 3134570 w 3134570"/>
              <a:gd name="connsiteY2" fmla="*/ 0 h 2240589"/>
              <a:gd name="connsiteX3" fmla="*/ 2182368 w 3134570"/>
              <a:gd name="connsiteY3" fmla="*/ 526984 h 2240589"/>
              <a:gd name="connsiteX4" fmla="*/ 2304749 w 3134570"/>
              <a:gd name="connsiteY4" fmla="*/ 1925556 h 2240589"/>
              <a:gd name="connsiteX5" fmla="*/ 340105 w 3134570"/>
              <a:gd name="connsiteY5" fmla="*/ 2240589 h 2240589"/>
              <a:gd name="connsiteX0" fmla="*/ 340105 w 2304749"/>
              <a:gd name="connsiteY0" fmla="*/ 2353064 h 2353064"/>
              <a:gd name="connsiteX1" fmla="*/ 0 w 2304749"/>
              <a:gd name="connsiteY1" fmla="*/ 115720 h 2353064"/>
              <a:gd name="connsiteX2" fmla="*/ 1923847 w 2304749"/>
              <a:gd name="connsiteY2" fmla="*/ 0 h 2353064"/>
              <a:gd name="connsiteX3" fmla="*/ 2182368 w 2304749"/>
              <a:gd name="connsiteY3" fmla="*/ 639459 h 2353064"/>
              <a:gd name="connsiteX4" fmla="*/ 2304749 w 2304749"/>
              <a:gd name="connsiteY4" fmla="*/ 2038031 h 2353064"/>
              <a:gd name="connsiteX5" fmla="*/ 340105 w 2304749"/>
              <a:gd name="connsiteY5" fmla="*/ 2353064 h 2353064"/>
              <a:gd name="connsiteX0" fmla="*/ 377530 w 2304749"/>
              <a:gd name="connsiteY0" fmla="*/ 2453711 h 2453711"/>
              <a:gd name="connsiteX1" fmla="*/ 0 w 2304749"/>
              <a:gd name="connsiteY1" fmla="*/ 115720 h 2453711"/>
              <a:gd name="connsiteX2" fmla="*/ 1923847 w 2304749"/>
              <a:gd name="connsiteY2" fmla="*/ 0 h 2453711"/>
              <a:gd name="connsiteX3" fmla="*/ 2182368 w 2304749"/>
              <a:gd name="connsiteY3" fmla="*/ 639459 h 2453711"/>
              <a:gd name="connsiteX4" fmla="*/ 2304749 w 2304749"/>
              <a:gd name="connsiteY4" fmla="*/ 2038031 h 2453711"/>
              <a:gd name="connsiteX5" fmla="*/ 377530 w 2304749"/>
              <a:gd name="connsiteY5" fmla="*/ 2453711 h 2453711"/>
              <a:gd name="connsiteX0" fmla="*/ 284177 w 2211396"/>
              <a:gd name="connsiteY0" fmla="*/ 2453711 h 2453711"/>
              <a:gd name="connsiteX1" fmla="*/ 0 w 2211396"/>
              <a:gd name="connsiteY1" fmla="*/ 468233 h 2453711"/>
              <a:gd name="connsiteX2" fmla="*/ 1830494 w 2211396"/>
              <a:gd name="connsiteY2" fmla="*/ 0 h 2453711"/>
              <a:gd name="connsiteX3" fmla="*/ 2089015 w 2211396"/>
              <a:gd name="connsiteY3" fmla="*/ 639459 h 2453711"/>
              <a:gd name="connsiteX4" fmla="*/ 2211396 w 2211396"/>
              <a:gd name="connsiteY4" fmla="*/ 2038031 h 2453711"/>
              <a:gd name="connsiteX5" fmla="*/ 284177 w 2211396"/>
              <a:gd name="connsiteY5" fmla="*/ 2453711 h 2453711"/>
              <a:gd name="connsiteX0" fmla="*/ 351790 w 2279009"/>
              <a:gd name="connsiteY0" fmla="*/ 2453711 h 2453711"/>
              <a:gd name="connsiteX1" fmla="*/ 0 w 2279009"/>
              <a:gd name="connsiteY1" fmla="*/ 120862 h 2453711"/>
              <a:gd name="connsiteX2" fmla="*/ 1898107 w 2279009"/>
              <a:gd name="connsiteY2" fmla="*/ 0 h 2453711"/>
              <a:gd name="connsiteX3" fmla="*/ 2156628 w 2279009"/>
              <a:gd name="connsiteY3" fmla="*/ 639459 h 2453711"/>
              <a:gd name="connsiteX4" fmla="*/ 2279009 w 2279009"/>
              <a:gd name="connsiteY4" fmla="*/ 2038031 h 2453711"/>
              <a:gd name="connsiteX5" fmla="*/ 351790 w 2279009"/>
              <a:gd name="connsiteY5" fmla="*/ 2453711 h 2453711"/>
              <a:gd name="connsiteX0" fmla="*/ 294466 w 2279009"/>
              <a:gd name="connsiteY0" fmla="*/ 2395674 h 2395674"/>
              <a:gd name="connsiteX1" fmla="*/ 0 w 2279009"/>
              <a:gd name="connsiteY1" fmla="*/ 120862 h 2395674"/>
              <a:gd name="connsiteX2" fmla="*/ 1898107 w 2279009"/>
              <a:gd name="connsiteY2" fmla="*/ 0 h 2395674"/>
              <a:gd name="connsiteX3" fmla="*/ 2156628 w 2279009"/>
              <a:gd name="connsiteY3" fmla="*/ 639459 h 2395674"/>
              <a:gd name="connsiteX4" fmla="*/ 2279009 w 2279009"/>
              <a:gd name="connsiteY4" fmla="*/ 2038031 h 2395674"/>
              <a:gd name="connsiteX5" fmla="*/ 294466 w 2279009"/>
              <a:gd name="connsiteY5" fmla="*/ 2395674 h 2395674"/>
              <a:gd name="connsiteX0" fmla="*/ 294466 w 2299968"/>
              <a:gd name="connsiteY0" fmla="*/ 2395674 h 2395674"/>
              <a:gd name="connsiteX1" fmla="*/ 0 w 2299968"/>
              <a:gd name="connsiteY1" fmla="*/ 120862 h 2395674"/>
              <a:gd name="connsiteX2" fmla="*/ 1898107 w 2299968"/>
              <a:gd name="connsiteY2" fmla="*/ 0 h 2395674"/>
              <a:gd name="connsiteX3" fmla="*/ 2156628 w 2299968"/>
              <a:gd name="connsiteY3" fmla="*/ 639459 h 2395674"/>
              <a:gd name="connsiteX4" fmla="*/ 2299968 w 2299968"/>
              <a:gd name="connsiteY4" fmla="*/ 2277734 h 2395674"/>
              <a:gd name="connsiteX5" fmla="*/ 294466 w 2299968"/>
              <a:gd name="connsiteY5" fmla="*/ 2395674 h 2395674"/>
              <a:gd name="connsiteX0" fmla="*/ 294466 w 2299968"/>
              <a:gd name="connsiteY0" fmla="*/ 2406000 h 2406000"/>
              <a:gd name="connsiteX1" fmla="*/ 0 w 2299968"/>
              <a:gd name="connsiteY1" fmla="*/ 131188 h 2406000"/>
              <a:gd name="connsiteX2" fmla="*/ 1988917 w 2299968"/>
              <a:gd name="connsiteY2" fmla="*/ 0 h 2406000"/>
              <a:gd name="connsiteX3" fmla="*/ 2156628 w 2299968"/>
              <a:gd name="connsiteY3" fmla="*/ 649785 h 2406000"/>
              <a:gd name="connsiteX4" fmla="*/ 2299968 w 2299968"/>
              <a:gd name="connsiteY4" fmla="*/ 2288060 h 2406000"/>
              <a:gd name="connsiteX5" fmla="*/ 294466 w 2299968"/>
              <a:gd name="connsiteY5" fmla="*/ 2406000 h 2406000"/>
              <a:gd name="connsiteX0" fmla="*/ 294466 w 2299968"/>
              <a:gd name="connsiteY0" fmla="*/ 2406000 h 2406000"/>
              <a:gd name="connsiteX1" fmla="*/ 0 w 2299968"/>
              <a:gd name="connsiteY1" fmla="*/ 131188 h 2406000"/>
              <a:gd name="connsiteX2" fmla="*/ 1988917 w 2299968"/>
              <a:gd name="connsiteY2" fmla="*/ 0 h 2406000"/>
              <a:gd name="connsiteX3" fmla="*/ 2288294 w 2299968"/>
              <a:gd name="connsiteY3" fmla="*/ 836551 h 2406000"/>
              <a:gd name="connsiteX4" fmla="*/ 2299968 w 2299968"/>
              <a:gd name="connsiteY4" fmla="*/ 2288060 h 2406000"/>
              <a:gd name="connsiteX5" fmla="*/ 294466 w 2299968"/>
              <a:gd name="connsiteY5" fmla="*/ 2406000 h 2406000"/>
              <a:gd name="connsiteX0" fmla="*/ 195400 w 2299968"/>
              <a:gd name="connsiteY0" fmla="*/ 2417266 h 2417266"/>
              <a:gd name="connsiteX1" fmla="*/ 0 w 2299968"/>
              <a:gd name="connsiteY1" fmla="*/ 131188 h 2417266"/>
              <a:gd name="connsiteX2" fmla="*/ 1988917 w 2299968"/>
              <a:gd name="connsiteY2" fmla="*/ 0 h 2417266"/>
              <a:gd name="connsiteX3" fmla="*/ 2288294 w 2299968"/>
              <a:gd name="connsiteY3" fmla="*/ 836551 h 2417266"/>
              <a:gd name="connsiteX4" fmla="*/ 2299968 w 2299968"/>
              <a:gd name="connsiteY4" fmla="*/ 2288060 h 2417266"/>
              <a:gd name="connsiteX5" fmla="*/ 195400 w 2299968"/>
              <a:gd name="connsiteY5" fmla="*/ 2417266 h 2417266"/>
              <a:gd name="connsiteX0" fmla="*/ 195400 w 3403432"/>
              <a:gd name="connsiteY0" fmla="*/ 2417266 h 2417266"/>
              <a:gd name="connsiteX1" fmla="*/ 0 w 3403432"/>
              <a:gd name="connsiteY1" fmla="*/ 131188 h 2417266"/>
              <a:gd name="connsiteX2" fmla="*/ 1988917 w 3403432"/>
              <a:gd name="connsiteY2" fmla="*/ 0 h 2417266"/>
              <a:gd name="connsiteX3" fmla="*/ 3403422 w 3403432"/>
              <a:gd name="connsiteY3" fmla="*/ 334957 h 2417266"/>
              <a:gd name="connsiteX4" fmla="*/ 2299968 w 3403432"/>
              <a:gd name="connsiteY4" fmla="*/ 2288060 h 2417266"/>
              <a:gd name="connsiteX5" fmla="*/ 195400 w 3403432"/>
              <a:gd name="connsiteY5" fmla="*/ 2417266 h 2417266"/>
              <a:gd name="connsiteX0" fmla="*/ 195400 w 3474701"/>
              <a:gd name="connsiteY0" fmla="*/ 2488385 h 2488385"/>
              <a:gd name="connsiteX1" fmla="*/ 0 w 3474701"/>
              <a:gd name="connsiteY1" fmla="*/ 202307 h 2488385"/>
              <a:gd name="connsiteX2" fmla="*/ 1988917 w 3474701"/>
              <a:gd name="connsiteY2" fmla="*/ 71119 h 2488385"/>
              <a:gd name="connsiteX3" fmla="*/ 3403422 w 3474701"/>
              <a:gd name="connsiteY3" fmla="*/ 406076 h 2488385"/>
              <a:gd name="connsiteX4" fmla="*/ 2299968 w 3474701"/>
              <a:gd name="connsiteY4" fmla="*/ 2359179 h 2488385"/>
              <a:gd name="connsiteX5" fmla="*/ 195400 w 3474701"/>
              <a:gd name="connsiteY5" fmla="*/ 2488385 h 2488385"/>
              <a:gd name="connsiteX0" fmla="*/ 195400 w 3403532"/>
              <a:gd name="connsiteY0" fmla="*/ 2417266 h 2417266"/>
              <a:gd name="connsiteX1" fmla="*/ 0 w 3403532"/>
              <a:gd name="connsiteY1" fmla="*/ 131188 h 2417266"/>
              <a:gd name="connsiteX2" fmla="*/ 1988917 w 3403532"/>
              <a:gd name="connsiteY2" fmla="*/ 0 h 2417266"/>
              <a:gd name="connsiteX3" fmla="*/ 3403422 w 3403532"/>
              <a:gd name="connsiteY3" fmla="*/ 334957 h 2417266"/>
              <a:gd name="connsiteX4" fmla="*/ 2299968 w 3403532"/>
              <a:gd name="connsiteY4" fmla="*/ 2288060 h 2417266"/>
              <a:gd name="connsiteX5" fmla="*/ 195400 w 3403532"/>
              <a:gd name="connsiteY5" fmla="*/ 2417266 h 2417266"/>
              <a:gd name="connsiteX0" fmla="*/ 195400 w 2437565"/>
              <a:gd name="connsiteY0" fmla="*/ 2417266 h 2417266"/>
              <a:gd name="connsiteX1" fmla="*/ 0 w 2437565"/>
              <a:gd name="connsiteY1" fmla="*/ 131188 h 2417266"/>
              <a:gd name="connsiteX2" fmla="*/ 1988917 w 2437565"/>
              <a:gd name="connsiteY2" fmla="*/ 0 h 2417266"/>
              <a:gd name="connsiteX3" fmla="*/ 2299968 w 2437565"/>
              <a:gd name="connsiteY3" fmla="*/ 2288060 h 2417266"/>
              <a:gd name="connsiteX4" fmla="*/ 195400 w 2437565"/>
              <a:gd name="connsiteY4" fmla="*/ 2417266 h 2417266"/>
              <a:gd name="connsiteX0" fmla="*/ 195400 w 2299968"/>
              <a:gd name="connsiteY0" fmla="*/ 2417266 h 2417266"/>
              <a:gd name="connsiteX1" fmla="*/ 0 w 2299968"/>
              <a:gd name="connsiteY1" fmla="*/ 131188 h 2417266"/>
              <a:gd name="connsiteX2" fmla="*/ 1988917 w 2299968"/>
              <a:gd name="connsiteY2" fmla="*/ 0 h 2417266"/>
              <a:gd name="connsiteX3" fmla="*/ 2299968 w 2299968"/>
              <a:gd name="connsiteY3" fmla="*/ 2288060 h 2417266"/>
              <a:gd name="connsiteX4" fmla="*/ 195400 w 2299968"/>
              <a:gd name="connsiteY4" fmla="*/ 2417266 h 2417266"/>
              <a:gd name="connsiteX0" fmla="*/ 195400 w 2299968"/>
              <a:gd name="connsiteY0" fmla="*/ 2417266 h 2417266"/>
              <a:gd name="connsiteX1" fmla="*/ 0 w 2299968"/>
              <a:gd name="connsiteY1" fmla="*/ 131188 h 2417266"/>
              <a:gd name="connsiteX2" fmla="*/ 1988917 w 2299968"/>
              <a:gd name="connsiteY2" fmla="*/ 0 h 2417266"/>
              <a:gd name="connsiteX3" fmla="*/ 2089285 w 2299968"/>
              <a:gd name="connsiteY3" fmla="*/ 691162 h 2417266"/>
              <a:gd name="connsiteX4" fmla="*/ 2299968 w 2299968"/>
              <a:gd name="connsiteY4" fmla="*/ 2288060 h 2417266"/>
              <a:gd name="connsiteX5" fmla="*/ 195400 w 2299968"/>
              <a:gd name="connsiteY5" fmla="*/ 2417266 h 2417266"/>
              <a:gd name="connsiteX0" fmla="*/ 195400 w 3256729"/>
              <a:gd name="connsiteY0" fmla="*/ 2417266 h 2417266"/>
              <a:gd name="connsiteX1" fmla="*/ 0 w 3256729"/>
              <a:gd name="connsiteY1" fmla="*/ 131188 h 2417266"/>
              <a:gd name="connsiteX2" fmla="*/ 1988917 w 3256729"/>
              <a:gd name="connsiteY2" fmla="*/ 0 h 2417266"/>
              <a:gd name="connsiteX3" fmla="*/ 3256729 w 3256729"/>
              <a:gd name="connsiteY3" fmla="*/ 449913 h 2417266"/>
              <a:gd name="connsiteX4" fmla="*/ 2299968 w 3256729"/>
              <a:gd name="connsiteY4" fmla="*/ 2288060 h 2417266"/>
              <a:gd name="connsiteX5" fmla="*/ 195400 w 3256729"/>
              <a:gd name="connsiteY5" fmla="*/ 2417266 h 2417266"/>
              <a:gd name="connsiteX0" fmla="*/ 704717 w 3766046"/>
              <a:gd name="connsiteY0" fmla="*/ 2435278 h 2435278"/>
              <a:gd name="connsiteX1" fmla="*/ 0 w 3766046"/>
              <a:gd name="connsiteY1" fmla="*/ 0 h 2435278"/>
              <a:gd name="connsiteX2" fmla="*/ 2498234 w 3766046"/>
              <a:gd name="connsiteY2" fmla="*/ 18012 h 2435278"/>
              <a:gd name="connsiteX3" fmla="*/ 3766046 w 3766046"/>
              <a:gd name="connsiteY3" fmla="*/ 467925 h 2435278"/>
              <a:gd name="connsiteX4" fmla="*/ 2809285 w 3766046"/>
              <a:gd name="connsiteY4" fmla="*/ 2306072 h 2435278"/>
              <a:gd name="connsiteX5" fmla="*/ 704717 w 3766046"/>
              <a:gd name="connsiteY5" fmla="*/ 2435278 h 2435278"/>
              <a:gd name="connsiteX0" fmla="*/ 745077 w 3766046"/>
              <a:gd name="connsiteY0" fmla="*/ 2430688 h 2430688"/>
              <a:gd name="connsiteX1" fmla="*/ 0 w 3766046"/>
              <a:gd name="connsiteY1" fmla="*/ 0 h 2430688"/>
              <a:gd name="connsiteX2" fmla="*/ 2498234 w 3766046"/>
              <a:gd name="connsiteY2" fmla="*/ 18012 h 2430688"/>
              <a:gd name="connsiteX3" fmla="*/ 3766046 w 3766046"/>
              <a:gd name="connsiteY3" fmla="*/ 467925 h 2430688"/>
              <a:gd name="connsiteX4" fmla="*/ 2809285 w 3766046"/>
              <a:gd name="connsiteY4" fmla="*/ 2306072 h 2430688"/>
              <a:gd name="connsiteX5" fmla="*/ 745077 w 3766046"/>
              <a:gd name="connsiteY5" fmla="*/ 2430688 h 2430688"/>
              <a:gd name="connsiteX0" fmla="*/ 745077 w 3766046"/>
              <a:gd name="connsiteY0" fmla="*/ 2430688 h 2723153"/>
              <a:gd name="connsiteX1" fmla="*/ 0 w 3766046"/>
              <a:gd name="connsiteY1" fmla="*/ 0 h 2723153"/>
              <a:gd name="connsiteX2" fmla="*/ 2498234 w 3766046"/>
              <a:gd name="connsiteY2" fmla="*/ 18012 h 2723153"/>
              <a:gd name="connsiteX3" fmla="*/ 3766046 w 3766046"/>
              <a:gd name="connsiteY3" fmla="*/ 467925 h 2723153"/>
              <a:gd name="connsiteX4" fmla="*/ 3044464 w 3766046"/>
              <a:gd name="connsiteY4" fmla="*/ 2723153 h 2723153"/>
              <a:gd name="connsiteX5" fmla="*/ 745077 w 3766046"/>
              <a:gd name="connsiteY5" fmla="*/ 2430688 h 2723153"/>
              <a:gd name="connsiteX0" fmla="*/ 893016 w 3766046"/>
              <a:gd name="connsiteY0" fmla="*/ 2887277 h 2887277"/>
              <a:gd name="connsiteX1" fmla="*/ 0 w 3766046"/>
              <a:gd name="connsiteY1" fmla="*/ 0 h 2887277"/>
              <a:gd name="connsiteX2" fmla="*/ 2498234 w 3766046"/>
              <a:gd name="connsiteY2" fmla="*/ 18012 h 2887277"/>
              <a:gd name="connsiteX3" fmla="*/ 3766046 w 3766046"/>
              <a:gd name="connsiteY3" fmla="*/ 467925 h 2887277"/>
              <a:gd name="connsiteX4" fmla="*/ 3044464 w 3766046"/>
              <a:gd name="connsiteY4" fmla="*/ 2723153 h 2887277"/>
              <a:gd name="connsiteX5" fmla="*/ 893016 w 3766046"/>
              <a:gd name="connsiteY5" fmla="*/ 2887277 h 2887277"/>
              <a:gd name="connsiteX0" fmla="*/ 893016 w 3766046"/>
              <a:gd name="connsiteY0" fmla="*/ 2887277 h 2887277"/>
              <a:gd name="connsiteX1" fmla="*/ 0 w 3766046"/>
              <a:gd name="connsiteY1" fmla="*/ 0 h 2887277"/>
              <a:gd name="connsiteX2" fmla="*/ 2498234 w 3766046"/>
              <a:gd name="connsiteY2" fmla="*/ 18012 h 2887277"/>
              <a:gd name="connsiteX3" fmla="*/ 3766046 w 3766046"/>
              <a:gd name="connsiteY3" fmla="*/ 467925 h 2887277"/>
              <a:gd name="connsiteX4" fmla="*/ 2890165 w 3766046"/>
              <a:gd name="connsiteY4" fmla="*/ 2799876 h 2887277"/>
              <a:gd name="connsiteX5" fmla="*/ 893016 w 3766046"/>
              <a:gd name="connsiteY5" fmla="*/ 2887277 h 288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6046" h="2887277">
                <a:moveTo>
                  <a:pt x="893016" y="2887277"/>
                </a:moveTo>
                <a:lnTo>
                  <a:pt x="0" y="0"/>
                </a:lnTo>
                <a:lnTo>
                  <a:pt x="2498234" y="18012"/>
                </a:lnTo>
                <a:lnTo>
                  <a:pt x="3766046" y="467925"/>
                </a:lnTo>
                <a:lnTo>
                  <a:pt x="2890165" y="2799876"/>
                </a:lnTo>
                <a:lnTo>
                  <a:pt x="893016" y="2887277"/>
                </a:lnTo>
                <a:close/>
              </a:path>
            </a:pathLst>
          </a:custGeom>
          <a:gradFill flip="none" rotWithShape="1">
            <a:gsLst>
              <a:gs pos="0">
                <a:schemeClr val="bg2">
                  <a:lumMod val="75000"/>
                </a:schemeClr>
              </a:gs>
              <a:gs pos="96000">
                <a:schemeClr val="bg2">
                  <a:alpha val="0"/>
                  <a:lumMod val="99000"/>
                  <a:lumOff val="1000"/>
                </a:schemeClr>
              </a:gs>
            </a:gsLst>
            <a:lin ang="18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95" name="Group 94"/>
          <p:cNvGrpSpPr/>
          <p:nvPr/>
        </p:nvGrpSpPr>
        <p:grpSpPr>
          <a:xfrm>
            <a:off x="2417857" y="1699455"/>
            <a:ext cx="1441446" cy="1459290"/>
            <a:chOff x="1394331" y="1157515"/>
            <a:chExt cx="5590359" cy="5328921"/>
          </a:xfrm>
        </p:grpSpPr>
        <p:grpSp>
          <p:nvGrpSpPr>
            <p:cNvPr id="96" name="Group 95"/>
            <p:cNvGrpSpPr/>
            <p:nvPr/>
          </p:nvGrpSpPr>
          <p:grpSpPr>
            <a:xfrm>
              <a:off x="1394331" y="1157515"/>
              <a:ext cx="5590359" cy="5328921"/>
              <a:chOff x="2535368" y="1157515"/>
              <a:chExt cx="5590360" cy="5328920"/>
            </a:xfrm>
          </p:grpSpPr>
          <p:pic>
            <p:nvPicPr>
              <p:cNvPr id="111" name="Picture 1"/>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44" b="98643" l="299" r="99005"/>
                        </a14:imgEffect>
                      </a14:imgLayer>
                    </a14:imgProps>
                  </a:ext>
                  <a:ext uri="{28A0092B-C50C-407E-A947-70E740481C1C}">
                    <a14:useLocalDpi xmlns:a14="http://schemas.microsoft.com/office/drawing/2010/main"/>
                  </a:ext>
                </a:extLst>
              </a:blip>
              <a:srcRect/>
              <a:stretch>
                <a:fillRect/>
              </a:stretch>
            </p:blipFill>
            <p:spPr bwMode="auto">
              <a:xfrm>
                <a:off x="2535368" y="1157515"/>
                <a:ext cx="5590360" cy="5328920"/>
              </a:xfrm>
              <a:prstGeom prst="rect">
                <a:avLst/>
              </a:prstGeom>
              <a:ln>
                <a:noFill/>
              </a:ln>
              <a:effectLst>
                <a:outerShdw blurRad="127000" dist="63500" dir="2700000" algn="tl" rotWithShape="0">
                  <a:schemeClr val="bg1">
                    <a:lumMod val="85000"/>
                    <a:lumOff val="15000"/>
                    <a:alpha val="15000"/>
                  </a:schemeClr>
                </a:outerShdw>
              </a:effectLst>
            </p:spPr>
          </p:pic>
          <p:sp>
            <p:nvSpPr>
              <p:cNvPr id="112" name="Freeform 111"/>
              <p:cNvSpPr/>
              <p:nvPr/>
            </p:nvSpPr>
            <p:spPr>
              <a:xfrm>
                <a:off x="5266850" y="3439680"/>
                <a:ext cx="374443" cy="553473"/>
              </a:xfrm>
              <a:custGeom>
                <a:avLst/>
                <a:gdLst>
                  <a:gd name="connsiteX0" fmla="*/ 38100 w 447675"/>
                  <a:gd name="connsiteY0" fmla="*/ 574675 h 631825"/>
                  <a:gd name="connsiteX1" fmla="*/ 0 w 447675"/>
                  <a:gd name="connsiteY1" fmla="*/ 479425 h 631825"/>
                  <a:gd name="connsiteX2" fmla="*/ 38100 w 447675"/>
                  <a:gd name="connsiteY2" fmla="*/ 355600 h 631825"/>
                  <a:gd name="connsiteX3" fmla="*/ 69850 w 447675"/>
                  <a:gd name="connsiteY3" fmla="*/ 263525 h 631825"/>
                  <a:gd name="connsiteX4" fmla="*/ 38100 w 447675"/>
                  <a:gd name="connsiteY4" fmla="*/ 212725 h 631825"/>
                  <a:gd name="connsiteX5" fmla="*/ 107950 w 447675"/>
                  <a:gd name="connsiteY5" fmla="*/ 120650 h 631825"/>
                  <a:gd name="connsiteX6" fmla="*/ 231775 w 447675"/>
                  <a:gd name="connsiteY6" fmla="*/ 34925 h 631825"/>
                  <a:gd name="connsiteX7" fmla="*/ 330200 w 447675"/>
                  <a:gd name="connsiteY7" fmla="*/ 0 h 631825"/>
                  <a:gd name="connsiteX8" fmla="*/ 393700 w 447675"/>
                  <a:gd name="connsiteY8" fmla="*/ 22225 h 631825"/>
                  <a:gd name="connsiteX9" fmla="*/ 447675 w 447675"/>
                  <a:gd name="connsiteY9" fmla="*/ 120650 h 631825"/>
                  <a:gd name="connsiteX10" fmla="*/ 447675 w 447675"/>
                  <a:gd name="connsiteY10" fmla="*/ 209550 h 631825"/>
                  <a:gd name="connsiteX11" fmla="*/ 406400 w 447675"/>
                  <a:gd name="connsiteY11" fmla="*/ 298450 h 631825"/>
                  <a:gd name="connsiteX12" fmla="*/ 342900 w 447675"/>
                  <a:gd name="connsiteY12" fmla="*/ 327025 h 631825"/>
                  <a:gd name="connsiteX13" fmla="*/ 323850 w 447675"/>
                  <a:gd name="connsiteY13" fmla="*/ 419100 h 631825"/>
                  <a:gd name="connsiteX14" fmla="*/ 298450 w 447675"/>
                  <a:gd name="connsiteY14" fmla="*/ 457200 h 631825"/>
                  <a:gd name="connsiteX15" fmla="*/ 238125 w 447675"/>
                  <a:gd name="connsiteY15" fmla="*/ 523875 h 631825"/>
                  <a:gd name="connsiteX16" fmla="*/ 206375 w 447675"/>
                  <a:gd name="connsiteY16" fmla="*/ 574675 h 631825"/>
                  <a:gd name="connsiteX17" fmla="*/ 155575 w 447675"/>
                  <a:gd name="connsiteY17" fmla="*/ 625475 h 631825"/>
                  <a:gd name="connsiteX18" fmla="*/ 88900 w 447675"/>
                  <a:gd name="connsiteY18" fmla="*/ 631825 h 631825"/>
                  <a:gd name="connsiteX19" fmla="*/ 38100 w 447675"/>
                  <a:gd name="connsiteY19" fmla="*/ 574675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7675" h="631825">
                    <a:moveTo>
                      <a:pt x="38100" y="574675"/>
                    </a:moveTo>
                    <a:lnTo>
                      <a:pt x="0" y="479425"/>
                    </a:lnTo>
                    <a:lnTo>
                      <a:pt x="38100" y="355600"/>
                    </a:lnTo>
                    <a:lnTo>
                      <a:pt x="69850" y="263525"/>
                    </a:lnTo>
                    <a:lnTo>
                      <a:pt x="38100" y="212725"/>
                    </a:lnTo>
                    <a:lnTo>
                      <a:pt x="107950" y="120650"/>
                    </a:lnTo>
                    <a:lnTo>
                      <a:pt x="231775" y="34925"/>
                    </a:lnTo>
                    <a:lnTo>
                      <a:pt x="330200" y="0"/>
                    </a:lnTo>
                    <a:lnTo>
                      <a:pt x="393700" y="22225"/>
                    </a:lnTo>
                    <a:lnTo>
                      <a:pt x="447675" y="120650"/>
                    </a:lnTo>
                    <a:lnTo>
                      <a:pt x="447675" y="209550"/>
                    </a:lnTo>
                    <a:lnTo>
                      <a:pt x="406400" y="298450"/>
                    </a:lnTo>
                    <a:lnTo>
                      <a:pt x="342900" y="327025"/>
                    </a:lnTo>
                    <a:lnTo>
                      <a:pt x="323850" y="419100"/>
                    </a:lnTo>
                    <a:lnTo>
                      <a:pt x="298450" y="457200"/>
                    </a:lnTo>
                    <a:lnTo>
                      <a:pt x="238125" y="523875"/>
                    </a:lnTo>
                    <a:lnTo>
                      <a:pt x="206375" y="574675"/>
                    </a:lnTo>
                    <a:lnTo>
                      <a:pt x="155575" y="625475"/>
                    </a:lnTo>
                    <a:lnTo>
                      <a:pt x="88900" y="631825"/>
                    </a:lnTo>
                    <a:lnTo>
                      <a:pt x="38100" y="57467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5966460" y="4825836"/>
                <a:ext cx="148715" cy="127939"/>
              </a:xfrm>
              <a:custGeom>
                <a:avLst/>
                <a:gdLst>
                  <a:gd name="connsiteX0" fmla="*/ 57150 w 177800"/>
                  <a:gd name="connsiteY0" fmla="*/ 6350 h 146050"/>
                  <a:gd name="connsiteX1" fmla="*/ 3175 w 177800"/>
                  <a:gd name="connsiteY1" fmla="*/ 22225 h 146050"/>
                  <a:gd name="connsiteX2" fmla="*/ 0 w 177800"/>
                  <a:gd name="connsiteY2" fmla="*/ 69850 h 146050"/>
                  <a:gd name="connsiteX3" fmla="*/ 22225 w 177800"/>
                  <a:gd name="connsiteY3" fmla="*/ 117475 h 146050"/>
                  <a:gd name="connsiteX4" fmla="*/ 57150 w 177800"/>
                  <a:gd name="connsiteY4" fmla="*/ 142875 h 146050"/>
                  <a:gd name="connsiteX5" fmla="*/ 98425 w 177800"/>
                  <a:gd name="connsiteY5" fmla="*/ 146050 h 146050"/>
                  <a:gd name="connsiteX6" fmla="*/ 155575 w 177800"/>
                  <a:gd name="connsiteY6" fmla="*/ 117475 h 146050"/>
                  <a:gd name="connsiteX7" fmla="*/ 177800 w 177800"/>
                  <a:gd name="connsiteY7" fmla="*/ 63500 h 146050"/>
                  <a:gd name="connsiteX8" fmla="*/ 165100 w 177800"/>
                  <a:gd name="connsiteY8" fmla="*/ 19050 h 146050"/>
                  <a:gd name="connsiteX9" fmla="*/ 114300 w 177800"/>
                  <a:gd name="connsiteY9" fmla="*/ 0 h 146050"/>
                  <a:gd name="connsiteX10" fmla="*/ 57150 w 177800"/>
                  <a:gd name="connsiteY10" fmla="*/ 635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00" h="146050">
                    <a:moveTo>
                      <a:pt x="57150" y="6350"/>
                    </a:moveTo>
                    <a:lnTo>
                      <a:pt x="3175" y="22225"/>
                    </a:lnTo>
                    <a:lnTo>
                      <a:pt x="0" y="69850"/>
                    </a:lnTo>
                    <a:lnTo>
                      <a:pt x="22225" y="117475"/>
                    </a:lnTo>
                    <a:lnTo>
                      <a:pt x="57150" y="142875"/>
                    </a:lnTo>
                    <a:lnTo>
                      <a:pt x="98425" y="146050"/>
                    </a:lnTo>
                    <a:lnTo>
                      <a:pt x="155575" y="117475"/>
                    </a:lnTo>
                    <a:lnTo>
                      <a:pt x="177800" y="63500"/>
                    </a:lnTo>
                    <a:lnTo>
                      <a:pt x="165100" y="19050"/>
                    </a:lnTo>
                    <a:lnTo>
                      <a:pt x="114300" y="0"/>
                    </a:lnTo>
                    <a:lnTo>
                      <a:pt x="57150" y="63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5454071" y="2894129"/>
                <a:ext cx="231040" cy="211377"/>
              </a:xfrm>
              <a:custGeom>
                <a:avLst/>
                <a:gdLst>
                  <a:gd name="connsiteX0" fmla="*/ 19050 w 276225"/>
                  <a:gd name="connsiteY0" fmla="*/ 63500 h 241300"/>
                  <a:gd name="connsiteX1" fmla="*/ 0 w 276225"/>
                  <a:gd name="connsiteY1" fmla="*/ 165100 h 241300"/>
                  <a:gd name="connsiteX2" fmla="*/ 38100 w 276225"/>
                  <a:gd name="connsiteY2" fmla="*/ 203200 h 241300"/>
                  <a:gd name="connsiteX3" fmla="*/ 85725 w 276225"/>
                  <a:gd name="connsiteY3" fmla="*/ 241300 h 241300"/>
                  <a:gd name="connsiteX4" fmla="*/ 168275 w 276225"/>
                  <a:gd name="connsiteY4" fmla="*/ 234950 h 241300"/>
                  <a:gd name="connsiteX5" fmla="*/ 209550 w 276225"/>
                  <a:gd name="connsiteY5" fmla="*/ 187325 h 241300"/>
                  <a:gd name="connsiteX6" fmla="*/ 276225 w 276225"/>
                  <a:gd name="connsiteY6" fmla="*/ 149225 h 241300"/>
                  <a:gd name="connsiteX7" fmla="*/ 273050 w 276225"/>
                  <a:gd name="connsiteY7" fmla="*/ 88900 h 241300"/>
                  <a:gd name="connsiteX8" fmla="*/ 225425 w 276225"/>
                  <a:gd name="connsiteY8" fmla="*/ 44450 h 241300"/>
                  <a:gd name="connsiteX9" fmla="*/ 187325 w 276225"/>
                  <a:gd name="connsiteY9" fmla="*/ 6350 h 241300"/>
                  <a:gd name="connsiteX10" fmla="*/ 136525 w 276225"/>
                  <a:gd name="connsiteY10" fmla="*/ 6350 h 241300"/>
                  <a:gd name="connsiteX11" fmla="*/ 73025 w 276225"/>
                  <a:gd name="connsiteY11" fmla="*/ 0 h 241300"/>
                  <a:gd name="connsiteX12" fmla="*/ 50800 w 276225"/>
                  <a:gd name="connsiteY12" fmla="*/ 9525 h 241300"/>
                  <a:gd name="connsiteX13" fmla="*/ 19050 w 276225"/>
                  <a:gd name="connsiteY13" fmla="*/ 63500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41300">
                    <a:moveTo>
                      <a:pt x="19050" y="63500"/>
                    </a:moveTo>
                    <a:lnTo>
                      <a:pt x="0" y="165100"/>
                    </a:lnTo>
                    <a:lnTo>
                      <a:pt x="38100" y="203200"/>
                    </a:lnTo>
                    <a:lnTo>
                      <a:pt x="85725" y="241300"/>
                    </a:lnTo>
                    <a:lnTo>
                      <a:pt x="168275" y="234950"/>
                    </a:lnTo>
                    <a:lnTo>
                      <a:pt x="209550" y="187325"/>
                    </a:lnTo>
                    <a:lnTo>
                      <a:pt x="276225" y="149225"/>
                    </a:lnTo>
                    <a:lnTo>
                      <a:pt x="273050" y="88900"/>
                    </a:lnTo>
                    <a:lnTo>
                      <a:pt x="225425" y="44450"/>
                    </a:lnTo>
                    <a:lnTo>
                      <a:pt x="187325" y="6350"/>
                    </a:lnTo>
                    <a:lnTo>
                      <a:pt x="136525" y="6350"/>
                    </a:lnTo>
                    <a:lnTo>
                      <a:pt x="73025" y="0"/>
                    </a:lnTo>
                    <a:lnTo>
                      <a:pt x="50800" y="9525"/>
                    </a:lnTo>
                    <a:lnTo>
                      <a:pt x="19050" y="635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4137026" y="2312506"/>
                <a:ext cx="188550" cy="161314"/>
              </a:xfrm>
              <a:custGeom>
                <a:avLst/>
                <a:gdLst>
                  <a:gd name="connsiteX0" fmla="*/ 92075 w 225425"/>
                  <a:gd name="connsiteY0" fmla="*/ 9525 h 184150"/>
                  <a:gd name="connsiteX1" fmla="*/ 41275 w 225425"/>
                  <a:gd name="connsiteY1" fmla="*/ 38100 h 184150"/>
                  <a:gd name="connsiteX2" fmla="*/ 0 w 225425"/>
                  <a:gd name="connsiteY2" fmla="*/ 69850 h 184150"/>
                  <a:gd name="connsiteX3" fmla="*/ 25400 w 225425"/>
                  <a:gd name="connsiteY3" fmla="*/ 127000 h 184150"/>
                  <a:gd name="connsiteX4" fmla="*/ 47625 w 225425"/>
                  <a:gd name="connsiteY4" fmla="*/ 158750 h 184150"/>
                  <a:gd name="connsiteX5" fmla="*/ 104775 w 225425"/>
                  <a:gd name="connsiteY5" fmla="*/ 161925 h 184150"/>
                  <a:gd name="connsiteX6" fmla="*/ 174625 w 225425"/>
                  <a:gd name="connsiteY6" fmla="*/ 184150 h 184150"/>
                  <a:gd name="connsiteX7" fmla="*/ 206375 w 225425"/>
                  <a:gd name="connsiteY7" fmla="*/ 149225 h 184150"/>
                  <a:gd name="connsiteX8" fmla="*/ 225425 w 225425"/>
                  <a:gd name="connsiteY8" fmla="*/ 82550 h 184150"/>
                  <a:gd name="connsiteX9" fmla="*/ 193675 w 225425"/>
                  <a:gd name="connsiteY9" fmla="*/ 31750 h 184150"/>
                  <a:gd name="connsiteX10" fmla="*/ 168275 w 225425"/>
                  <a:gd name="connsiteY10" fmla="*/ 0 h 184150"/>
                  <a:gd name="connsiteX11" fmla="*/ 92075 w 225425"/>
                  <a:gd name="connsiteY11" fmla="*/ 9525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5425" h="184150">
                    <a:moveTo>
                      <a:pt x="92075" y="9525"/>
                    </a:moveTo>
                    <a:lnTo>
                      <a:pt x="41275" y="38100"/>
                    </a:lnTo>
                    <a:lnTo>
                      <a:pt x="0" y="69850"/>
                    </a:lnTo>
                    <a:lnTo>
                      <a:pt x="25400" y="127000"/>
                    </a:lnTo>
                    <a:lnTo>
                      <a:pt x="47625" y="158750"/>
                    </a:lnTo>
                    <a:lnTo>
                      <a:pt x="104775" y="161925"/>
                    </a:lnTo>
                    <a:lnTo>
                      <a:pt x="174625" y="184150"/>
                    </a:lnTo>
                    <a:lnTo>
                      <a:pt x="206375" y="149225"/>
                    </a:lnTo>
                    <a:lnTo>
                      <a:pt x="225425" y="82550"/>
                    </a:lnTo>
                    <a:lnTo>
                      <a:pt x="193675" y="31750"/>
                    </a:lnTo>
                    <a:lnTo>
                      <a:pt x="168275" y="0"/>
                    </a:lnTo>
                    <a:lnTo>
                      <a:pt x="92075" y="952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5330548" y="4548291"/>
                <a:ext cx="231040" cy="164095"/>
              </a:xfrm>
              <a:custGeom>
                <a:avLst/>
                <a:gdLst>
                  <a:gd name="connsiteX0" fmla="*/ 127000 w 276225"/>
                  <a:gd name="connsiteY0" fmla="*/ 0 h 187325"/>
                  <a:gd name="connsiteX1" fmla="*/ 28575 w 276225"/>
                  <a:gd name="connsiteY1" fmla="*/ 3175 h 187325"/>
                  <a:gd name="connsiteX2" fmla="*/ 0 w 276225"/>
                  <a:gd name="connsiteY2" fmla="*/ 85725 h 187325"/>
                  <a:gd name="connsiteX3" fmla="*/ 6350 w 276225"/>
                  <a:gd name="connsiteY3" fmla="*/ 127000 h 187325"/>
                  <a:gd name="connsiteX4" fmla="*/ 44450 w 276225"/>
                  <a:gd name="connsiteY4" fmla="*/ 158750 h 187325"/>
                  <a:gd name="connsiteX5" fmla="*/ 88900 w 276225"/>
                  <a:gd name="connsiteY5" fmla="*/ 184150 h 187325"/>
                  <a:gd name="connsiteX6" fmla="*/ 165100 w 276225"/>
                  <a:gd name="connsiteY6" fmla="*/ 187325 h 187325"/>
                  <a:gd name="connsiteX7" fmla="*/ 222250 w 276225"/>
                  <a:gd name="connsiteY7" fmla="*/ 180975 h 187325"/>
                  <a:gd name="connsiteX8" fmla="*/ 273050 w 276225"/>
                  <a:gd name="connsiteY8" fmla="*/ 139700 h 187325"/>
                  <a:gd name="connsiteX9" fmla="*/ 276225 w 276225"/>
                  <a:gd name="connsiteY9" fmla="*/ 85725 h 187325"/>
                  <a:gd name="connsiteX10" fmla="*/ 269875 w 276225"/>
                  <a:gd name="connsiteY10" fmla="*/ 25400 h 187325"/>
                  <a:gd name="connsiteX11" fmla="*/ 219075 w 276225"/>
                  <a:gd name="connsiteY11" fmla="*/ 0 h 187325"/>
                  <a:gd name="connsiteX12" fmla="*/ 127000 w 276225"/>
                  <a:gd name="connsiteY12" fmla="*/ 0 h 1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5" h="187325">
                    <a:moveTo>
                      <a:pt x="127000" y="0"/>
                    </a:moveTo>
                    <a:lnTo>
                      <a:pt x="28575" y="3175"/>
                    </a:lnTo>
                    <a:lnTo>
                      <a:pt x="0" y="85725"/>
                    </a:lnTo>
                    <a:lnTo>
                      <a:pt x="6350" y="127000"/>
                    </a:lnTo>
                    <a:lnTo>
                      <a:pt x="44450" y="158750"/>
                    </a:lnTo>
                    <a:lnTo>
                      <a:pt x="88900" y="184150"/>
                    </a:lnTo>
                    <a:lnTo>
                      <a:pt x="165100" y="187325"/>
                    </a:lnTo>
                    <a:lnTo>
                      <a:pt x="222250" y="180975"/>
                    </a:lnTo>
                    <a:lnTo>
                      <a:pt x="273050" y="139700"/>
                    </a:lnTo>
                    <a:lnTo>
                      <a:pt x="276225" y="85725"/>
                    </a:lnTo>
                    <a:lnTo>
                      <a:pt x="269875" y="25400"/>
                    </a:lnTo>
                    <a:lnTo>
                      <a:pt x="219075" y="0"/>
                    </a:lnTo>
                    <a:lnTo>
                      <a:pt x="12700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4566667" y="2635471"/>
                <a:ext cx="366477" cy="517317"/>
              </a:xfrm>
              <a:custGeom>
                <a:avLst/>
                <a:gdLst>
                  <a:gd name="connsiteX0" fmla="*/ 209550 w 438150"/>
                  <a:gd name="connsiteY0" fmla="*/ 0 h 590550"/>
                  <a:gd name="connsiteX1" fmla="*/ 120650 w 438150"/>
                  <a:gd name="connsiteY1" fmla="*/ 38100 h 590550"/>
                  <a:gd name="connsiteX2" fmla="*/ 101600 w 438150"/>
                  <a:gd name="connsiteY2" fmla="*/ 139700 h 590550"/>
                  <a:gd name="connsiteX3" fmla="*/ 31750 w 438150"/>
                  <a:gd name="connsiteY3" fmla="*/ 260350 h 590550"/>
                  <a:gd name="connsiteX4" fmla="*/ 0 w 438150"/>
                  <a:gd name="connsiteY4" fmla="*/ 323850 h 590550"/>
                  <a:gd name="connsiteX5" fmla="*/ 19050 w 438150"/>
                  <a:gd name="connsiteY5" fmla="*/ 393700 h 590550"/>
                  <a:gd name="connsiteX6" fmla="*/ 28575 w 438150"/>
                  <a:gd name="connsiteY6" fmla="*/ 441325 h 590550"/>
                  <a:gd name="connsiteX7" fmla="*/ 66675 w 438150"/>
                  <a:gd name="connsiteY7" fmla="*/ 473075 h 590550"/>
                  <a:gd name="connsiteX8" fmla="*/ 98425 w 438150"/>
                  <a:gd name="connsiteY8" fmla="*/ 542925 h 590550"/>
                  <a:gd name="connsiteX9" fmla="*/ 196850 w 438150"/>
                  <a:gd name="connsiteY9" fmla="*/ 587375 h 590550"/>
                  <a:gd name="connsiteX10" fmla="*/ 298450 w 438150"/>
                  <a:gd name="connsiteY10" fmla="*/ 590550 h 590550"/>
                  <a:gd name="connsiteX11" fmla="*/ 365125 w 438150"/>
                  <a:gd name="connsiteY11" fmla="*/ 530225 h 590550"/>
                  <a:gd name="connsiteX12" fmla="*/ 438150 w 438150"/>
                  <a:gd name="connsiteY12" fmla="*/ 431800 h 590550"/>
                  <a:gd name="connsiteX13" fmla="*/ 425450 w 438150"/>
                  <a:gd name="connsiteY13" fmla="*/ 352425 h 590550"/>
                  <a:gd name="connsiteX14" fmla="*/ 381000 w 438150"/>
                  <a:gd name="connsiteY14" fmla="*/ 327025 h 590550"/>
                  <a:gd name="connsiteX15" fmla="*/ 342900 w 438150"/>
                  <a:gd name="connsiteY15" fmla="*/ 266700 h 590550"/>
                  <a:gd name="connsiteX16" fmla="*/ 358775 w 438150"/>
                  <a:gd name="connsiteY16" fmla="*/ 174625 h 590550"/>
                  <a:gd name="connsiteX17" fmla="*/ 396875 w 438150"/>
                  <a:gd name="connsiteY17" fmla="*/ 98425 h 590550"/>
                  <a:gd name="connsiteX18" fmla="*/ 396875 w 438150"/>
                  <a:gd name="connsiteY18" fmla="*/ 6350 h 590550"/>
                  <a:gd name="connsiteX19" fmla="*/ 355600 w 438150"/>
                  <a:gd name="connsiteY19" fmla="*/ 6350 h 590550"/>
                  <a:gd name="connsiteX20" fmla="*/ 320675 w 438150"/>
                  <a:gd name="connsiteY20" fmla="*/ 34925 h 590550"/>
                  <a:gd name="connsiteX21" fmla="*/ 298450 w 438150"/>
                  <a:gd name="connsiteY21" fmla="*/ 19050 h 590550"/>
                  <a:gd name="connsiteX22" fmla="*/ 209550 w 438150"/>
                  <a:gd name="connsiteY22"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8150" h="590550">
                    <a:moveTo>
                      <a:pt x="209550" y="0"/>
                    </a:moveTo>
                    <a:lnTo>
                      <a:pt x="120650" y="38100"/>
                    </a:lnTo>
                    <a:lnTo>
                      <a:pt x="101600" y="139700"/>
                    </a:lnTo>
                    <a:lnTo>
                      <a:pt x="31750" y="260350"/>
                    </a:lnTo>
                    <a:lnTo>
                      <a:pt x="0" y="323850"/>
                    </a:lnTo>
                    <a:lnTo>
                      <a:pt x="19050" y="393700"/>
                    </a:lnTo>
                    <a:lnTo>
                      <a:pt x="28575" y="441325"/>
                    </a:lnTo>
                    <a:lnTo>
                      <a:pt x="66675" y="473075"/>
                    </a:lnTo>
                    <a:lnTo>
                      <a:pt x="98425" y="542925"/>
                    </a:lnTo>
                    <a:lnTo>
                      <a:pt x="196850" y="587375"/>
                    </a:lnTo>
                    <a:lnTo>
                      <a:pt x="298450" y="590550"/>
                    </a:lnTo>
                    <a:lnTo>
                      <a:pt x="365125" y="530225"/>
                    </a:lnTo>
                    <a:lnTo>
                      <a:pt x="438150" y="431800"/>
                    </a:lnTo>
                    <a:lnTo>
                      <a:pt x="425450" y="352425"/>
                    </a:lnTo>
                    <a:lnTo>
                      <a:pt x="381000" y="327025"/>
                    </a:lnTo>
                    <a:lnTo>
                      <a:pt x="342900" y="266700"/>
                    </a:lnTo>
                    <a:lnTo>
                      <a:pt x="358775" y="174625"/>
                    </a:lnTo>
                    <a:lnTo>
                      <a:pt x="396875" y="98425"/>
                    </a:lnTo>
                    <a:lnTo>
                      <a:pt x="396875" y="6350"/>
                    </a:lnTo>
                    <a:lnTo>
                      <a:pt x="355600" y="6350"/>
                    </a:lnTo>
                    <a:lnTo>
                      <a:pt x="320675" y="34925"/>
                    </a:lnTo>
                    <a:lnTo>
                      <a:pt x="298450" y="19050"/>
                    </a:lnTo>
                    <a:lnTo>
                      <a:pt x="209550" y="0"/>
                    </a:ln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4806608" y="1802140"/>
                <a:ext cx="440834" cy="330972"/>
              </a:xfrm>
              <a:custGeom>
                <a:avLst/>
                <a:gdLst>
                  <a:gd name="connsiteX0" fmla="*/ 146050 w 527050"/>
                  <a:gd name="connsiteY0" fmla="*/ 3175 h 377825"/>
                  <a:gd name="connsiteX1" fmla="*/ 206375 w 527050"/>
                  <a:gd name="connsiteY1" fmla="*/ 82550 h 377825"/>
                  <a:gd name="connsiteX2" fmla="*/ 257175 w 527050"/>
                  <a:gd name="connsiteY2" fmla="*/ 95250 h 377825"/>
                  <a:gd name="connsiteX3" fmla="*/ 311150 w 527050"/>
                  <a:gd name="connsiteY3" fmla="*/ 111125 h 377825"/>
                  <a:gd name="connsiteX4" fmla="*/ 349250 w 527050"/>
                  <a:gd name="connsiteY4" fmla="*/ 123825 h 377825"/>
                  <a:gd name="connsiteX5" fmla="*/ 396875 w 527050"/>
                  <a:gd name="connsiteY5" fmla="*/ 136525 h 377825"/>
                  <a:gd name="connsiteX6" fmla="*/ 463550 w 527050"/>
                  <a:gd name="connsiteY6" fmla="*/ 130175 h 377825"/>
                  <a:gd name="connsiteX7" fmla="*/ 523875 w 527050"/>
                  <a:gd name="connsiteY7" fmla="*/ 180975 h 377825"/>
                  <a:gd name="connsiteX8" fmla="*/ 527050 w 527050"/>
                  <a:gd name="connsiteY8" fmla="*/ 231775 h 377825"/>
                  <a:gd name="connsiteX9" fmla="*/ 517525 w 527050"/>
                  <a:gd name="connsiteY9" fmla="*/ 263525 h 377825"/>
                  <a:gd name="connsiteX10" fmla="*/ 498475 w 527050"/>
                  <a:gd name="connsiteY10" fmla="*/ 307975 h 377825"/>
                  <a:gd name="connsiteX11" fmla="*/ 466725 w 527050"/>
                  <a:gd name="connsiteY11" fmla="*/ 374650 h 377825"/>
                  <a:gd name="connsiteX12" fmla="*/ 415925 w 527050"/>
                  <a:gd name="connsiteY12" fmla="*/ 377825 h 377825"/>
                  <a:gd name="connsiteX13" fmla="*/ 263525 w 527050"/>
                  <a:gd name="connsiteY13" fmla="*/ 317500 h 377825"/>
                  <a:gd name="connsiteX14" fmla="*/ 168275 w 527050"/>
                  <a:gd name="connsiteY14" fmla="*/ 285750 h 377825"/>
                  <a:gd name="connsiteX15" fmla="*/ 127000 w 527050"/>
                  <a:gd name="connsiteY15" fmla="*/ 254000 h 377825"/>
                  <a:gd name="connsiteX16" fmla="*/ 28575 w 527050"/>
                  <a:gd name="connsiteY16" fmla="*/ 206375 h 377825"/>
                  <a:gd name="connsiteX17" fmla="*/ 0 w 527050"/>
                  <a:gd name="connsiteY17" fmla="*/ 136525 h 377825"/>
                  <a:gd name="connsiteX18" fmla="*/ 0 w 527050"/>
                  <a:gd name="connsiteY18" fmla="*/ 47625 h 377825"/>
                  <a:gd name="connsiteX19" fmla="*/ 44450 w 527050"/>
                  <a:gd name="connsiteY19" fmla="*/ 34925 h 377825"/>
                  <a:gd name="connsiteX20" fmla="*/ 82550 w 527050"/>
                  <a:gd name="connsiteY20" fmla="*/ 0 h 377825"/>
                  <a:gd name="connsiteX21" fmla="*/ 146050 w 527050"/>
                  <a:gd name="connsiteY21" fmla="*/ 3175 h 37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050" h="377825">
                    <a:moveTo>
                      <a:pt x="146050" y="3175"/>
                    </a:moveTo>
                    <a:lnTo>
                      <a:pt x="206375" y="82550"/>
                    </a:lnTo>
                    <a:lnTo>
                      <a:pt x="257175" y="95250"/>
                    </a:lnTo>
                    <a:lnTo>
                      <a:pt x="311150" y="111125"/>
                    </a:lnTo>
                    <a:lnTo>
                      <a:pt x="349250" y="123825"/>
                    </a:lnTo>
                    <a:lnTo>
                      <a:pt x="396875" y="136525"/>
                    </a:lnTo>
                    <a:lnTo>
                      <a:pt x="463550" y="130175"/>
                    </a:lnTo>
                    <a:lnTo>
                      <a:pt x="523875" y="180975"/>
                    </a:lnTo>
                    <a:lnTo>
                      <a:pt x="527050" y="231775"/>
                    </a:lnTo>
                    <a:lnTo>
                      <a:pt x="517525" y="263525"/>
                    </a:lnTo>
                    <a:lnTo>
                      <a:pt x="498475" y="307975"/>
                    </a:lnTo>
                    <a:lnTo>
                      <a:pt x="466725" y="374650"/>
                    </a:lnTo>
                    <a:lnTo>
                      <a:pt x="415925" y="377825"/>
                    </a:lnTo>
                    <a:lnTo>
                      <a:pt x="263525" y="317500"/>
                    </a:lnTo>
                    <a:lnTo>
                      <a:pt x="168275" y="285750"/>
                    </a:lnTo>
                    <a:lnTo>
                      <a:pt x="127000" y="254000"/>
                    </a:lnTo>
                    <a:lnTo>
                      <a:pt x="28575" y="206375"/>
                    </a:lnTo>
                    <a:lnTo>
                      <a:pt x="0" y="136525"/>
                    </a:lnTo>
                    <a:lnTo>
                      <a:pt x="0" y="47625"/>
                    </a:lnTo>
                    <a:lnTo>
                      <a:pt x="44450" y="34925"/>
                    </a:lnTo>
                    <a:lnTo>
                      <a:pt x="82550" y="0"/>
                    </a:lnTo>
                    <a:lnTo>
                      <a:pt x="146050" y="3175"/>
                    </a:ln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407965" y="4381926"/>
                <a:ext cx="472702" cy="545130"/>
              </a:xfrm>
              <a:custGeom>
                <a:avLst/>
                <a:gdLst>
                  <a:gd name="connsiteX0" fmla="*/ 0 w 565150"/>
                  <a:gd name="connsiteY0" fmla="*/ 400050 h 622300"/>
                  <a:gd name="connsiteX1" fmla="*/ 104775 w 565150"/>
                  <a:gd name="connsiteY1" fmla="*/ 387350 h 622300"/>
                  <a:gd name="connsiteX2" fmla="*/ 177800 w 565150"/>
                  <a:gd name="connsiteY2" fmla="*/ 285750 h 622300"/>
                  <a:gd name="connsiteX3" fmla="*/ 222250 w 565150"/>
                  <a:gd name="connsiteY3" fmla="*/ 190500 h 622300"/>
                  <a:gd name="connsiteX4" fmla="*/ 254000 w 565150"/>
                  <a:gd name="connsiteY4" fmla="*/ 111125 h 622300"/>
                  <a:gd name="connsiteX5" fmla="*/ 301625 w 565150"/>
                  <a:gd name="connsiteY5" fmla="*/ 28575 h 622300"/>
                  <a:gd name="connsiteX6" fmla="*/ 336550 w 565150"/>
                  <a:gd name="connsiteY6" fmla="*/ 9525 h 622300"/>
                  <a:gd name="connsiteX7" fmla="*/ 390525 w 565150"/>
                  <a:gd name="connsiteY7" fmla="*/ 6350 h 622300"/>
                  <a:gd name="connsiteX8" fmla="*/ 447675 w 565150"/>
                  <a:gd name="connsiteY8" fmla="*/ 0 h 622300"/>
                  <a:gd name="connsiteX9" fmla="*/ 498475 w 565150"/>
                  <a:gd name="connsiteY9" fmla="*/ 15875 h 622300"/>
                  <a:gd name="connsiteX10" fmla="*/ 558800 w 565150"/>
                  <a:gd name="connsiteY10" fmla="*/ 82550 h 622300"/>
                  <a:gd name="connsiteX11" fmla="*/ 565150 w 565150"/>
                  <a:gd name="connsiteY11" fmla="*/ 101600 h 622300"/>
                  <a:gd name="connsiteX12" fmla="*/ 561975 w 565150"/>
                  <a:gd name="connsiteY12" fmla="*/ 152400 h 622300"/>
                  <a:gd name="connsiteX13" fmla="*/ 514350 w 565150"/>
                  <a:gd name="connsiteY13" fmla="*/ 196850 h 622300"/>
                  <a:gd name="connsiteX14" fmla="*/ 492125 w 565150"/>
                  <a:gd name="connsiteY14" fmla="*/ 244475 h 622300"/>
                  <a:gd name="connsiteX15" fmla="*/ 473075 w 565150"/>
                  <a:gd name="connsiteY15" fmla="*/ 288925 h 622300"/>
                  <a:gd name="connsiteX16" fmla="*/ 393700 w 565150"/>
                  <a:gd name="connsiteY16" fmla="*/ 330200 h 622300"/>
                  <a:gd name="connsiteX17" fmla="*/ 419100 w 565150"/>
                  <a:gd name="connsiteY17" fmla="*/ 460375 h 622300"/>
                  <a:gd name="connsiteX18" fmla="*/ 419100 w 565150"/>
                  <a:gd name="connsiteY18" fmla="*/ 479425 h 622300"/>
                  <a:gd name="connsiteX19" fmla="*/ 371475 w 565150"/>
                  <a:gd name="connsiteY19" fmla="*/ 530225 h 622300"/>
                  <a:gd name="connsiteX20" fmla="*/ 266700 w 565150"/>
                  <a:gd name="connsiteY20" fmla="*/ 590550 h 622300"/>
                  <a:gd name="connsiteX21" fmla="*/ 200025 w 565150"/>
                  <a:gd name="connsiteY21" fmla="*/ 609600 h 622300"/>
                  <a:gd name="connsiteX22" fmla="*/ 127000 w 565150"/>
                  <a:gd name="connsiteY22" fmla="*/ 622300 h 622300"/>
                  <a:gd name="connsiteX23" fmla="*/ 73025 w 565150"/>
                  <a:gd name="connsiteY23" fmla="*/ 606425 h 622300"/>
                  <a:gd name="connsiteX24" fmla="*/ 28575 w 565150"/>
                  <a:gd name="connsiteY24" fmla="*/ 514350 h 622300"/>
                  <a:gd name="connsiteX25" fmla="*/ 12700 w 565150"/>
                  <a:gd name="connsiteY25" fmla="*/ 488950 h 622300"/>
                  <a:gd name="connsiteX26" fmla="*/ 9525 w 565150"/>
                  <a:gd name="connsiteY26" fmla="*/ 454025 h 622300"/>
                  <a:gd name="connsiteX27" fmla="*/ 0 w 565150"/>
                  <a:gd name="connsiteY27" fmla="*/ 40005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5150" h="622300">
                    <a:moveTo>
                      <a:pt x="0" y="400050"/>
                    </a:moveTo>
                    <a:lnTo>
                      <a:pt x="104775" y="387350"/>
                    </a:lnTo>
                    <a:lnTo>
                      <a:pt x="177800" y="285750"/>
                    </a:lnTo>
                    <a:lnTo>
                      <a:pt x="222250" y="190500"/>
                    </a:lnTo>
                    <a:lnTo>
                      <a:pt x="254000" y="111125"/>
                    </a:lnTo>
                    <a:lnTo>
                      <a:pt x="301625" y="28575"/>
                    </a:lnTo>
                    <a:lnTo>
                      <a:pt x="336550" y="9525"/>
                    </a:lnTo>
                    <a:lnTo>
                      <a:pt x="390525" y="6350"/>
                    </a:lnTo>
                    <a:lnTo>
                      <a:pt x="447675" y="0"/>
                    </a:lnTo>
                    <a:lnTo>
                      <a:pt x="498475" y="15875"/>
                    </a:lnTo>
                    <a:lnTo>
                      <a:pt x="558800" y="82550"/>
                    </a:lnTo>
                    <a:lnTo>
                      <a:pt x="565150" y="101600"/>
                    </a:lnTo>
                    <a:lnTo>
                      <a:pt x="561975" y="152400"/>
                    </a:lnTo>
                    <a:lnTo>
                      <a:pt x="514350" y="196850"/>
                    </a:lnTo>
                    <a:lnTo>
                      <a:pt x="492125" y="244475"/>
                    </a:lnTo>
                    <a:lnTo>
                      <a:pt x="473075" y="288925"/>
                    </a:lnTo>
                    <a:lnTo>
                      <a:pt x="393700" y="330200"/>
                    </a:lnTo>
                    <a:lnTo>
                      <a:pt x="419100" y="460375"/>
                    </a:lnTo>
                    <a:lnTo>
                      <a:pt x="419100" y="479425"/>
                    </a:lnTo>
                    <a:lnTo>
                      <a:pt x="371475" y="530225"/>
                    </a:lnTo>
                    <a:lnTo>
                      <a:pt x="266700" y="590550"/>
                    </a:lnTo>
                    <a:lnTo>
                      <a:pt x="200025" y="609600"/>
                    </a:lnTo>
                    <a:lnTo>
                      <a:pt x="127000" y="622300"/>
                    </a:lnTo>
                    <a:lnTo>
                      <a:pt x="73025" y="606425"/>
                    </a:lnTo>
                    <a:lnTo>
                      <a:pt x="28575" y="514350"/>
                    </a:lnTo>
                    <a:lnTo>
                      <a:pt x="12700" y="488950"/>
                    </a:lnTo>
                    <a:lnTo>
                      <a:pt x="9525" y="454025"/>
                    </a:lnTo>
                    <a:lnTo>
                      <a:pt x="0" y="400050"/>
                    </a:lnTo>
                    <a:close/>
                  </a:path>
                </a:pathLst>
              </a:custGeom>
              <a:solidFill>
                <a:schemeClr val="accent1">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Freeform 96"/>
            <p:cNvSpPr/>
            <p:nvPr/>
          </p:nvSpPr>
          <p:spPr bwMode="auto">
            <a:xfrm>
              <a:off x="4975858" y="4838700"/>
              <a:ext cx="320040" cy="114300"/>
            </a:xfrm>
            <a:custGeom>
              <a:avLst/>
              <a:gdLst>
                <a:gd name="connsiteX0" fmla="*/ 320040 w 320040"/>
                <a:gd name="connsiteY0" fmla="*/ 0 h 114300"/>
                <a:gd name="connsiteX1" fmla="*/ 259080 w 320040"/>
                <a:gd name="connsiteY1" fmla="*/ 83820 h 114300"/>
                <a:gd name="connsiteX2" fmla="*/ 251460 w 320040"/>
                <a:gd name="connsiteY2" fmla="*/ 106680 h 114300"/>
                <a:gd name="connsiteX3" fmla="*/ 228600 w 320040"/>
                <a:gd name="connsiteY3" fmla="*/ 114300 h 114300"/>
                <a:gd name="connsiteX4" fmla="*/ 152400 w 320040"/>
                <a:gd name="connsiteY4" fmla="*/ 106680 h 114300"/>
                <a:gd name="connsiteX5" fmla="*/ 121920 w 320040"/>
                <a:gd name="connsiteY5" fmla="*/ 68580 h 114300"/>
                <a:gd name="connsiteX6" fmla="*/ 0 w 320040"/>
                <a:gd name="connsiteY6" fmla="*/ 6096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 h="114300">
                  <a:moveTo>
                    <a:pt x="320040" y="0"/>
                  </a:moveTo>
                  <a:cubicBezTo>
                    <a:pt x="308183" y="14822"/>
                    <a:pt x="264723" y="66891"/>
                    <a:pt x="259080" y="83820"/>
                  </a:cubicBezTo>
                  <a:cubicBezTo>
                    <a:pt x="256540" y="91440"/>
                    <a:pt x="257140" y="101000"/>
                    <a:pt x="251460" y="106680"/>
                  </a:cubicBezTo>
                  <a:cubicBezTo>
                    <a:pt x="245780" y="112360"/>
                    <a:pt x="236220" y="111760"/>
                    <a:pt x="228600" y="114300"/>
                  </a:cubicBezTo>
                  <a:cubicBezTo>
                    <a:pt x="203200" y="111760"/>
                    <a:pt x="176390" y="115404"/>
                    <a:pt x="152400" y="106680"/>
                  </a:cubicBezTo>
                  <a:cubicBezTo>
                    <a:pt x="71207" y="77155"/>
                    <a:pt x="232048" y="85969"/>
                    <a:pt x="121920" y="68580"/>
                  </a:cubicBezTo>
                  <a:cubicBezTo>
                    <a:pt x="81699" y="62229"/>
                    <a:pt x="0" y="60960"/>
                    <a:pt x="0" y="60960"/>
                  </a:cubicBezTo>
                </a:path>
              </a:pathLst>
            </a:custGeom>
            <a:noFill/>
            <a:ln w="28575">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Freeform 97"/>
            <p:cNvSpPr/>
            <p:nvPr/>
          </p:nvSpPr>
          <p:spPr bwMode="auto">
            <a:xfrm>
              <a:off x="4419599" y="4601688"/>
              <a:ext cx="396241" cy="252253"/>
            </a:xfrm>
            <a:custGeom>
              <a:avLst/>
              <a:gdLst>
                <a:gd name="connsiteX0" fmla="*/ 396240 w 396240"/>
                <a:gd name="connsiteY0" fmla="*/ 252255 h 252255"/>
                <a:gd name="connsiteX1" fmla="*/ 350520 w 396240"/>
                <a:gd name="connsiteY1" fmla="*/ 244635 h 252255"/>
                <a:gd name="connsiteX2" fmla="*/ 327660 w 396240"/>
                <a:gd name="connsiteY2" fmla="*/ 153195 h 252255"/>
                <a:gd name="connsiteX3" fmla="*/ 289560 w 396240"/>
                <a:gd name="connsiteY3" fmla="*/ 115095 h 252255"/>
                <a:gd name="connsiteX4" fmla="*/ 259080 w 396240"/>
                <a:gd name="connsiteY4" fmla="*/ 107475 h 252255"/>
                <a:gd name="connsiteX5" fmla="*/ 167640 w 396240"/>
                <a:gd name="connsiteY5" fmla="*/ 115095 h 252255"/>
                <a:gd name="connsiteX6" fmla="*/ 121920 w 396240"/>
                <a:gd name="connsiteY6" fmla="*/ 107475 h 252255"/>
                <a:gd name="connsiteX7" fmla="*/ 137160 w 396240"/>
                <a:gd name="connsiteY7" fmla="*/ 46515 h 252255"/>
                <a:gd name="connsiteX8" fmla="*/ 129540 w 396240"/>
                <a:gd name="connsiteY8" fmla="*/ 8415 h 252255"/>
                <a:gd name="connsiteX9" fmla="*/ 91440 w 396240"/>
                <a:gd name="connsiteY9" fmla="*/ 795 h 252255"/>
                <a:gd name="connsiteX10" fmla="*/ 0 w 396240"/>
                <a:gd name="connsiteY10" fmla="*/ 795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240" h="252255">
                  <a:moveTo>
                    <a:pt x="396240" y="252255"/>
                  </a:moveTo>
                  <a:cubicBezTo>
                    <a:pt x="381000" y="249715"/>
                    <a:pt x="364339" y="251545"/>
                    <a:pt x="350520" y="244635"/>
                  </a:cubicBezTo>
                  <a:cubicBezTo>
                    <a:pt x="325611" y="232181"/>
                    <a:pt x="328531" y="156678"/>
                    <a:pt x="327660" y="153195"/>
                  </a:cubicBezTo>
                  <a:cubicBezTo>
                    <a:pt x="323596" y="136939"/>
                    <a:pt x="303784" y="121191"/>
                    <a:pt x="289560" y="115095"/>
                  </a:cubicBezTo>
                  <a:cubicBezTo>
                    <a:pt x="279934" y="110970"/>
                    <a:pt x="269240" y="110015"/>
                    <a:pt x="259080" y="107475"/>
                  </a:cubicBezTo>
                  <a:cubicBezTo>
                    <a:pt x="228600" y="110015"/>
                    <a:pt x="198226" y="115095"/>
                    <a:pt x="167640" y="115095"/>
                  </a:cubicBezTo>
                  <a:cubicBezTo>
                    <a:pt x="152190" y="115095"/>
                    <a:pt x="131811" y="119344"/>
                    <a:pt x="121920" y="107475"/>
                  </a:cubicBezTo>
                  <a:cubicBezTo>
                    <a:pt x="117541" y="102221"/>
                    <a:pt x="133863" y="56407"/>
                    <a:pt x="137160" y="46515"/>
                  </a:cubicBezTo>
                  <a:cubicBezTo>
                    <a:pt x="134620" y="33815"/>
                    <a:pt x="138698" y="17573"/>
                    <a:pt x="129540" y="8415"/>
                  </a:cubicBezTo>
                  <a:cubicBezTo>
                    <a:pt x="120382" y="-743"/>
                    <a:pt x="104369" y="1556"/>
                    <a:pt x="91440" y="795"/>
                  </a:cubicBezTo>
                  <a:cubicBezTo>
                    <a:pt x="61013" y="-995"/>
                    <a:pt x="30480" y="795"/>
                    <a:pt x="0" y="795"/>
                  </a:cubicBezTo>
                </a:path>
              </a:pathLst>
            </a:custGeom>
            <a:noFill/>
            <a:ln w="19050">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Freeform 98"/>
            <p:cNvSpPr/>
            <p:nvPr/>
          </p:nvSpPr>
          <p:spPr bwMode="auto">
            <a:xfrm>
              <a:off x="3931511" y="3924301"/>
              <a:ext cx="442499" cy="640080"/>
            </a:xfrm>
            <a:custGeom>
              <a:avLst/>
              <a:gdLst>
                <a:gd name="connsiteX0" fmla="*/ 297589 w 442497"/>
                <a:gd name="connsiteY0" fmla="*/ 640080 h 640080"/>
                <a:gd name="connsiteX1" fmla="*/ 152809 w 442497"/>
                <a:gd name="connsiteY1" fmla="*/ 632460 h 640080"/>
                <a:gd name="connsiteX2" fmla="*/ 129949 w 442497"/>
                <a:gd name="connsiteY2" fmla="*/ 609600 h 640080"/>
                <a:gd name="connsiteX3" fmla="*/ 114709 w 442497"/>
                <a:gd name="connsiteY3" fmla="*/ 556260 h 640080"/>
                <a:gd name="connsiteX4" fmla="*/ 76609 w 442497"/>
                <a:gd name="connsiteY4" fmla="*/ 518160 h 640080"/>
                <a:gd name="connsiteX5" fmla="*/ 30889 w 442497"/>
                <a:gd name="connsiteY5" fmla="*/ 510540 h 640080"/>
                <a:gd name="connsiteX6" fmla="*/ 8029 w 442497"/>
                <a:gd name="connsiteY6" fmla="*/ 495300 h 640080"/>
                <a:gd name="connsiteX7" fmla="*/ 8029 w 442497"/>
                <a:gd name="connsiteY7" fmla="*/ 419100 h 640080"/>
                <a:gd name="connsiteX8" fmla="*/ 30889 w 442497"/>
                <a:gd name="connsiteY8" fmla="*/ 411480 h 640080"/>
                <a:gd name="connsiteX9" fmla="*/ 46129 w 442497"/>
                <a:gd name="connsiteY9" fmla="*/ 388620 h 640080"/>
                <a:gd name="connsiteX10" fmla="*/ 129949 w 442497"/>
                <a:gd name="connsiteY10" fmla="*/ 365760 h 640080"/>
                <a:gd name="connsiteX11" fmla="*/ 175669 w 442497"/>
                <a:gd name="connsiteY11" fmla="*/ 350520 h 640080"/>
                <a:gd name="connsiteX12" fmla="*/ 198529 w 442497"/>
                <a:gd name="connsiteY12" fmla="*/ 342900 h 640080"/>
                <a:gd name="connsiteX13" fmla="*/ 267109 w 442497"/>
                <a:gd name="connsiteY13" fmla="*/ 304800 h 640080"/>
                <a:gd name="connsiteX14" fmla="*/ 274729 w 442497"/>
                <a:gd name="connsiteY14" fmla="*/ 281940 h 640080"/>
                <a:gd name="connsiteX15" fmla="*/ 320449 w 442497"/>
                <a:gd name="connsiteY15" fmla="*/ 243840 h 640080"/>
                <a:gd name="connsiteX16" fmla="*/ 366169 w 442497"/>
                <a:gd name="connsiteY16" fmla="*/ 228600 h 640080"/>
                <a:gd name="connsiteX17" fmla="*/ 411889 w 442497"/>
                <a:gd name="connsiteY17" fmla="*/ 198120 h 640080"/>
                <a:gd name="connsiteX18" fmla="*/ 442369 w 442497"/>
                <a:gd name="connsiteY18" fmla="*/ 152400 h 640080"/>
                <a:gd name="connsiteX19" fmla="*/ 419509 w 442497"/>
                <a:gd name="connsiteY19" fmla="*/ 60960 h 640080"/>
                <a:gd name="connsiteX20" fmla="*/ 396649 w 442497"/>
                <a:gd name="connsiteY20" fmla="*/ 53340 h 640080"/>
                <a:gd name="connsiteX21" fmla="*/ 389029 w 442497"/>
                <a:gd name="connsiteY21"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2497" h="640080">
                  <a:moveTo>
                    <a:pt x="297589" y="640080"/>
                  </a:moveTo>
                  <a:cubicBezTo>
                    <a:pt x="249329" y="637540"/>
                    <a:pt x="200356" y="641105"/>
                    <a:pt x="152809" y="632460"/>
                  </a:cubicBezTo>
                  <a:cubicBezTo>
                    <a:pt x="142207" y="630532"/>
                    <a:pt x="135927" y="618566"/>
                    <a:pt x="129949" y="609600"/>
                  </a:cubicBezTo>
                  <a:cubicBezTo>
                    <a:pt x="124018" y="600703"/>
                    <a:pt x="117757" y="563373"/>
                    <a:pt x="114709" y="556260"/>
                  </a:cubicBezTo>
                  <a:cubicBezTo>
                    <a:pt x="107936" y="540456"/>
                    <a:pt x="93542" y="523804"/>
                    <a:pt x="76609" y="518160"/>
                  </a:cubicBezTo>
                  <a:cubicBezTo>
                    <a:pt x="61952" y="513274"/>
                    <a:pt x="46129" y="513080"/>
                    <a:pt x="30889" y="510540"/>
                  </a:cubicBezTo>
                  <a:cubicBezTo>
                    <a:pt x="23269" y="505460"/>
                    <a:pt x="13750" y="502451"/>
                    <a:pt x="8029" y="495300"/>
                  </a:cubicBezTo>
                  <a:cubicBezTo>
                    <a:pt x="-6408" y="477254"/>
                    <a:pt x="1816" y="431527"/>
                    <a:pt x="8029" y="419100"/>
                  </a:cubicBezTo>
                  <a:cubicBezTo>
                    <a:pt x="11621" y="411916"/>
                    <a:pt x="23269" y="414020"/>
                    <a:pt x="30889" y="411480"/>
                  </a:cubicBezTo>
                  <a:cubicBezTo>
                    <a:pt x="35969" y="403860"/>
                    <a:pt x="38363" y="393474"/>
                    <a:pt x="46129" y="388620"/>
                  </a:cubicBezTo>
                  <a:cubicBezTo>
                    <a:pt x="69899" y="373764"/>
                    <a:pt x="103699" y="372919"/>
                    <a:pt x="129949" y="365760"/>
                  </a:cubicBezTo>
                  <a:cubicBezTo>
                    <a:pt x="145447" y="361533"/>
                    <a:pt x="160429" y="355600"/>
                    <a:pt x="175669" y="350520"/>
                  </a:cubicBezTo>
                  <a:cubicBezTo>
                    <a:pt x="183289" y="347980"/>
                    <a:pt x="191846" y="347355"/>
                    <a:pt x="198529" y="342900"/>
                  </a:cubicBezTo>
                  <a:cubicBezTo>
                    <a:pt x="250932" y="307965"/>
                    <a:pt x="226873" y="318212"/>
                    <a:pt x="267109" y="304800"/>
                  </a:cubicBezTo>
                  <a:cubicBezTo>
                    <a:pt x="269649" y="297180"/>
                    <a:pt x="270274" y="288623"/>
                    <a:pt x="274729" y="281940"/>
                  </a:cubicBezTo>
                  <a:cubicBezTo>
                    <a:pt x="282285" y="270607"/>
                    <a:pt x="307132" y="249759"/>
                    <a:pt x="320449" y="243840"/>
                  </a:cubicBezTo>
                  <a:cubicBezTo>
                    <a:pt x="335129" y="237316"/>
                    <a:pt x="352803" y="237511"/>
                    <a:pt x="366169" y="228600"/>
                  </a:cubicBezTo>
                  <a:lnTo>
                    <a:pt x="411889" y="198120"/>
                  </a:lnTo>
                  <a:cubicBezTo>
                    <a:pt x="422049" y="182880"/>
                    <a:pt x="444392" y="170604"/>
                    <a:pt x="442369" y="152400"/>
                  </a:cubicBezTo>
                  <a:cubicBezTo>
                    <a:pt x="439740" y="128743"/>
                    <a:pt x="445117" y="81447"/>
                    <a:pt x="419509" y="60960"/>
                  </a:cubicBezTo>
                  <a:cubicBezTo>
                    <a:pt x="413237" y="55942"/>
                    <a:pt x="404269" y="55880"/>
                    <a:pt x="396649" y="53340"/>
                  </a:cubicBezTo>
                  <a:cubicBezTo>
                    <a:pt x="388033" y="10259"/>
                    <a:pt x="389029" y="28192"/>
                    <a:pt x="389029" y="0"/>
                  </a:cubicBezTo>
                </a:path>
              </a:pathLst>
            </a:custGeom>
            <a:noFill/>
            <a:ln w="19050">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Freeform 99"/>
            <p:cNvSpPr/>
            <p:nvPr/>
          </p:nvSpPr>
          <p:spPr bwMode="auto">
            <a:xfrm>
              <a:off x="3749038" y="2827020"/>
              <a:ext cx="594360" cy="267141"/>
            </a:xfrm>
            <a:custGeom>
              <a:avLst/>
              <a:gdLst>
                <a:gd name="connsiteX0" fmla="*/ 594360 w 594360"/>
                <a:gd name="connsiteY0" fmla="*/ 91440 h 267142"/>
                <a:gd name="connsiteX1" fmla="*/ 556260 w 594360"/>
                <a:gd name="connsiteY1" fmla="*/ 68580 h 267142"/>
                <a:gd name="connsiteX2" fmla="*/ 510540 w 594360"/>
                <a:gd name="connsiteY2" fmla="*/ 45720 h 267142"/>
                <a:gd name="connsiteX3" fmla="*/ 502920 w 594360"/>
                <a:gd name="connsiteY3" fmla="*/ 22860 h 267142"/>
                <a:gd name="connsiteX4" fmla="*/ 457200 w 594360"/>
                <a:gd name="connsiteY4" fmla="*/ 0 h 267142"/>
                <a:gd name="connsiteX5" fmla="*/ 365760 w 594360"/>
                <a:gd name="connsiteY5" fmla="*/ 15240 h 267142"/>
                <a:gd name="connsiteX6" fmla="*/ 342900 w 594360"/>
                <a:gd name="connsiteY6" fmla="*/ 30480 h 267142"/>
                <a:gd name="connsiteX7" fmla="*/ 327660 w 594360"/>
                <a:gd name="connsiteY7" fmla="*/ 53340 h 267142"/>
                <a:gd name="connsiteX8" fmla="*/ 304800 w 594360"/>
                <a:gd name="connsiteY8" fmla="*/ 60960 h 267142"/>
                <a:gd name="connsiteX9" fmla="*/ 259080 w 594360"/>
                <a:gd name="connsiteY9" fmla="*/ 83820 h 267142"/>
                <a:gd name="connsiteX10" fmla="*/ 236220 w 594360"/>
                <a:gd name="connsiteY10" fmla="*/ 106680 h 267142"/>
                <a:gd name="connsiteX11" fmla="*/ 220980 w 594360"/>
                <a:gd name="connsiteY11" fmla="*/ 129540 h 267142"/>
                <a:gd name="connsiteX12" fmla="*/ 152400 w 594360"/>
                <a:gd name="connsiteY12" fmla="*/ 167640 h 267142"/>
                <a:gd name="connsiteX13" fmla="*/ 106680 w 594360"/>
                <a:gd name="connsiteY13" fmla="*/ 175260 h 267142"/>
                <a:gd name="connsiteX14" fmla="*/ 91440 w 594360"/>
                <a:gd name="connsiteY14" fmla="*/ 198120 h 267142"/>
                <a:gd name="connsiteX15" fmla="*/ 68580 w 594360"/>
                <a:gd name="connsiteY15" fmla="*/ 220980 h 267142"/>
                <a:gd name="connsiteX16" fmla="*/ 60960 w 594360"/>
                <a:gd name="connsiteY16" fmla="*/ 243840 h 267142"/>
                <a:gd name="connsiteX17" fmla="*/ 15240 w 594360"/>
                <a:gd name="connsiteY17" fmla="*/ 266700 h 267142"/>
                <a:gd name="connsiteX18" fmla="*/ 0 w 594360"/>
                <a:gd name="connsiteY18" fmla="*/ 266700 h 26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4360" h="267142">
                  <a:moveTo>
                    <a:pt x="594360" y="91440"/>
                  </a:moveTo>
                  <a:cubicBezTo>
                    <a:pt x="581660" y="83820"/>
                    <a:pt x="569507" y="75204"/>
                    <a:pt x="556260" y="68580"/>
                  </a:cubicBezTo>
                  <a:cubicBezTo>
                    <a:pt x="493164" y="37032"/>
                    <a:pt x="576054" y="89396"/>
                    <a:pt x="510540" y="45720"/>
                  </a:cubicBezTo>
                  <a:cubicBezTo>
                    <a:pt x="508000" y="38100"/>
                    <a:pt x="507938" y="29132"/>
                    <a:pt x="502920" y="22860"/>
                  </a:cubicBezTo>
                  <a:cubicBezTo>
                    <a:pt x="492177" y="9431"/>
                    <a:pt x="472259" y="5020"/>
                    <a:pt x="457200" y="0"/>
                  </a:cubicBezTo>
                  <a:cubicBezTo>
                    <a:pt x="435471" y="2414"/>
                    <a:pt x="391292" y="2474"/>
                    <a:pt x="365760" y="15240"/>
                  </a:cubicBezTo>
                  <a:cubicBezTo>
                    <a:pt x="357569" y="19336"/>
                    <a:pt x="350520" y="25400"/>
                    <a:pt x="342900" y="30480"/>
                  </a:cubicBezTo>
                  <a:cubicBezTo>
                    <a:pt x="337820" y="38100"/>
                    <a:pt x="334811" y="47619"/>
                    <a:pt x="327660" y="53340"/>
                  </a:cubicBezTo>
                  <a:cubicBezTo>
                    <a:pt x="321388" y="58358"/>
                    <a:pt x="311984" y="57368"/>
                    <a:pt x="304800" y="60960"/>
                  </a:cubicBezTo>
                  <a:cubicBezTo>
                    <a:pt x="245714" y="90503"/>
                    <a:pt x="316539" y="64667"/>
                    <a:pt x="259080" y="83820"/>
                  </a:cubicBezTo>
                  <a:cubicBezTo>
                    <a:pt x="251460" y="91440"/>
                    <a:pt x="243119" y="98401"/>
                    <a:pt x="236220" y="106680"/>
                  </a:cubicBezTo>
                  <a:cubicBezTo>
                    <a:pt x="230357" y="113715"/>
                    <a:pt x="227872" y="123509"/>
                    <a:pt x="220980" y="129540"/>
                  </a:cubicBezTo>
                  <a:cubicBezTo>
                    <a:pt x="200919" y="147094"/>
                    <a:pt x="178453" y="161850"/>
                    <a:pt x="152400" y="167640"/>
                  </a:cubicBezTo>
                  <a:cubicBezTo>
                    <a:pt x="137318" y="170992"/>
                    <a:pt x="121920" y="172720"/>
                    <a:pt x="106680" y="175260"/>
                  </a:cubicBezTo>
                  <a:cubicBezTo>
                    <a:pt x="101600" y="182880"/>
                    <a:pt x="97303" y="191085"/>
                    <a:pt x="91440" y="198120"/>
                  </a:cubicBezTo>
                  <a:cubicBezTo>
                    <a:pt x="84541" y="206399"/>
                    <a:pt x="74558" y="212014"/>
                    <a:pt x="68580" y="220980"/>
                  </a:cubicBezTo>
                  <a:cubicBezTo>
                    <a:pt x="64125" y="227663"/>
                    <a:pt x="65978" y="237568"/>
                    <a:pt x="60960" y="243840"/>
                  </a:cubicBezTo>
                  <a:cubicBezTo>
                    <a:pt x="52397" y="254543"/>
                    <a:pt x="28387" y="264071"/>
                    <a:pt x="15240" y="266700"/>
                  </a:cubicBezTo>
                  <a:cubicBezTo>
                    <a:pt x="10259" y="267696"/>
                    <a:pt x="5080" y="266700"/>
                    <a:pt x="0" y="266700"/>
                  </a:cubicBezTo>
                </a:path>
              </a:pathLst>
            </a:custGeom>
            <a:noFill/>
            <a:ln w="19050">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Freeform 100"/>
            <p:cNvSpPr/>
            <p:nvPr/>
          </p:nvSpPr>
          <p:spPr bwMode="auto">
            <a:xfrm>
              <a:off x="3131821" y="2484121"/>
              <a:ext cx="373381" cy="274319"/>
            </a:xfrm>
            <a:custGeom>
              <a:avLst/>
              <a:gdLst>
                <a:gd name="connsiteX0" fmla="*/ 373380 w 373380"/>
                <a:gd name="connsiteY0" fmla="*/ 236220 h 274320"/>
                <a:gd name="connsiteX1" fmla="*/ 335280 w 373380"/>
                <a:gd name="connsiteY1" fmla="*/ 243840 h 274320"/>
                <a:gd name="connsiteX2" fmla="*/ 289560 w 373380"/>
                <a:gd name="connsiteY2" fmla="*/ 274320 h 274320"/>
                <a:gd name="connsiteX3" fmla="*/ 243840 w 373380"/>
                <a:gd name="connsiteY3" fmla="*/ 167640 h 274320"/>
                <a:gd name="connsiteX4" fmla="*/ 175260 w 373380"/>
                <a:gd name="connsiteY4" fmla="*/ 160020 h 274320"/>
                <a:gd name="connsiteX5" fmla="*/ 152400 w 373380"/>
                <a:gd name="connsiteY5" fmla="*/ 152400 h 274320"/>
                <a:gd name="connsiteX6" fmla="*/ 144780 w 373380"/>
                <a:gd name="connsiteY6" fmla="*/ 114300 h 274320"/>
                <a:gd name="connsiteX7" fmla="*/ 137160 w 373380"/>
                <a:gd name="connsiteY7" fmla="*/ 91440 h 274320"/>
                <a:gd name="connsiteX8" fmla="*/ 114300 w 373380"/>
                <a:gd name="connsiteY8" fmla="*/ 83820 h 274320"/>
                <a:gd name="connsiteX9" fmla="*/ 121920 w 373380"/>
                <a:gd name="connsiteY9" fmla="*/ 60960 h 274320"/>
                <a:gd name="connsiteX10" fmla="*/ 99060 w 373380"/>
                <a:gd name="connsiteY10" fmla="*/ 45720 h 274320"/>
                <a:gd name="connsiteX11" fmla="*/ 15240 w 373380"/>
                <a:gd name="connsiteY11" fmla="*/ 38100 h 274320"/>
                <a:gd name="connsiteX12" fmla="*/ 0 w 373380"/>
                <a:gd name="connsiteY1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380" h="274320">
                  <a:moveTo>
                    <a:pt x="373380" y="236220"/>
                  </a:moveTo>
                  <a:cubicBezTo>
                    <a:pt x="360680" y="238760"/>
                    <a:pt x="347071" y="238481"/>
                    <a:pt x="335280" y="243840"/>
                  </a:cubicBezTo>
                  <a:cubicBezTo>
                    <a:pt x="318606" y="251419"/>
                    <a:pt x="289560" y="274320"/>
                    <a:pt x="289560" y="274320"/>
                  </a:cubicBezTo>
                  <a:cubicBezTo>
                    <a:pt x="186424" y="253693"/>
                    <a:pt x="335716" y="296266"/>
                    <a:pt x="243840" y="167640"/>
                  </a:cubicBezTo>
                  <a:cubicBezTo>
                    <a:pt x="230471" y="148924"/>
                    <a:pt x="198120" y="162560"/>
                    <a:pt x="175260" y="160020"/>
                  </a:cubicBezTo>
                  <a:cubicBezTo>
                    <a:pt x="167640" y="157480"/>
                    <a:pt x="156855" y="159083"/>
                    <a:pt x="152400" y="152400"/>
                  </a:cubicBezTo>
                  <a:cubicBezTo>
                    <a:pt x="145216" y="141624"/>
                    <a:pt x="147921" y="126865"/>
                    <a:pt x="144780" y="114300"/>
                  </a:cubicBezTo>
                  <a:cubicBezTo>
                    <a:pt x="142832" y="106508"/>
                    <a:pt x="142840" y="97120"/>
                    <a:pt x="137160" y="91440"/>
                  </a:cubicBezTo>
                  <a:cubicBezTo>
                    <a:pt x="131480" y="85760"/>
                    <a:pt x="121920" y="86360"/>
                    <a:pt x="114300" y="83820"/>
                  </a:cubicBezTo>
                  <a:cubicBezTo>
                    <a:pt x="116840" y="76200"/>
                    <a:pt x="124903" y="68418"/>
                    <a:pt x="121920" y="60960"/>
                  </a:cubicBezTo>
                  <a:cubicBezTo>
                    <a:pt x="118519" y="52457"/>
                    <a:pt x="108015" y="47639"/>
                    <a:pt x="99060" y="45720"/>
                  </a:cubicBezTo>
                  <a:cubicBezTo>
                    <a:pt x="71628" y="39842"/>
                    <a:pt x="43180" y="40640"/>
                    <a:pt x="15240" y="38100"/>
                  </a:cubicBezTo>
                  <a:cubicBezTo>
                    <a:pt x="5824" y="9852"/>
                    <a:pt x="11212" y="22424"/>
                    <a:pt x="0" y="0"/>
                  </a:cubicBezTo>
                </a:path>
              </a:pathLst>
            </a:custGeom>
            <a:noFill/>
            <a:ln w="19050">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Freeform 101"/>
            <p:cNvSpPr/>
            <p:nvPr/>
          </p:nvSpPr>
          <p:spPr bwMode="auto">
            <a:xfrm>
              <a:off x="3116581" y="2072640"/>
              <a:ext cx="765547" cy="206884"/>
            </a:xfrm>
            <a:custGeom>
              <a:avLst/>
              <a:gdLst>
                <a:gd name="connsiteX0" fmla="*/ 0 w 765548"/>
                <a:gd name="connsiteY0" fmla="*/ 198120 h 206885"/>
                <a:gd name="connsiteX1" fmla="*/ 83820 w 765548"/>
                <a:gd name="connsiteY1" fmla="*/ 190500 h 206885"/>
                <a:gd name="connsiteX2" fmla="*/ 205740 w 765548"/>
                <a:gd name="connsiteY2" fmla="*/ 182880 h 206885"/>
                <a:gd name="connsiteX3" fmla="*/ 236220 w 765548"/>
                <a:gd name="connsiteY3" fmla="*/ 137160 h 206885"/>
                <a:gd name="connsiteX4" fmla="*/ 312420 w 765548"/>
                <a:gd name="connsiteY4" fmla="*/ 114300 h 206885"/>
                <a:gd name="connsiteX5" fmla="*/ 327660 w 765548"/>
                <a:gd name="connsiteY5" fmla="*/ 68580 h 206885"/>
                <a:gd name="connsiteX6" fmla="*/ 342900 w 765548"/>
                <a:gd name="connsiteY6" fmla="*/ 45720 h 206885"/>
                <a:gd name="connsiteX7" fmla="*/ 350520 w 765548"/>
                <a:gd name="connsiteY7" fmla="*/ 22860 h 206885"/>
                <a:gd name="connsiteX8" fmla="*/ 396240 w 765548"/>
                <a:gd name="connsiteY8" fmla="*/ 7620 h 206885"/>
                <a:gd name="connsiteX9" fmla="*/ 419100 w 765548"/>
                <a:gd name="connsiteY9" fmla="*/ 0 h 206885"/>
                <a:gd name="connsiteX10" fmla="*/ 487680 w 765548"/>
                <a:gd name="connsiteY10" fmla="*/ 129540 h 206885"/>
                <a:gd name="connsiteX11" fmla="*/ 510540 w 765548"/>
                <a:gd name="connsiteY11" fmla="*/ 144780 h 206885"/>
                <a:gd name="connsiteX12" fmla="*/ 563880 w 765548"/>
                <a:gd name="connsiteY12" fmla="*/ 160020 h 206885"/>
                <a:gd name="connsiteX13" fmla="*/ 662940 w 765548"/>
                <a:gd name="connsiteY13" fmla="*/ 152400 h 206885"/>
                <a:gd name="connsiteX14" fmla="*/ 685800 w 765548"/>
                <a:gd name="connsiteY14" fmla="*/ 144780 h 206885"/>
                <a:gd name="connsiteX15" fmla="*/ 708660 w 765548"/>
                <a:gd name="connsiteY15" fmla="*/ 121920 h 206885"/>
                <a:gd name="connsiteX16" fmla="*/ 723900 w 765548"/>
                <a:gd name="connsiteY16" fmla="*/ 99060 h 206885"/>
                <a:gd name="connsiteX17" fmla="*/ 731520 w 765548"/>
                <a:gd name="connsiteY17" fmla="*/ 76200 h 206885"/>
                <a:gd name="connsiteX18" fmla="*/ 762000 w 765548"/>
                <a:gd name="connsiteY18" fmla="*/ 7620 h 206885"/>
                <a:gd name="connsiteX19" fmla="*/ 746760 w 765548"/>
                <a:gd name="connsiteY19" fmla="*/ 0 h 20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5548" h="206885">
                  <a:moveTo>
                    <a:pt x="0" y="198120"/>
                  </a:moveTo>
                  <a:cubicBezTo>
                    <a:pt x="102104" y="218541"/>
                    <a:pt x="-34035" y="197866"/>
                    <a:pt x="83820" y="190500"/>
                  </a:cubicBezTo>
                  <a:lnTo>
                    <a:pt x="205740" y="182880"/>
                  </a:lnTo>
                  <a:cubicBezTo>
                    <a:pt x="263131" y="144619"/>
                    <a:pt x="196855" y="196207"/>
                    <a:pt x="236220" y="137160"/>
                  </a:cubicBezTo>
                  <a:cubicBezTo>
                    <a:pt x="250811" y="115273"/>
                    <a:pt x="295538" y="116712"/>
                    <a:pt x="312420" y="114300"/>
                  </a:cubicBezTo>
                  <a:cubicBezTo>
                    <a:pt x="317500" y="99060"/>
                    <a:pt x="318749" y="81946"/>
                    <a:pt x="327660" y="68580"/>
                  </a:cubicBezTo>
                  <a:cubicBezTo>
                    <a:pt x="332740" y="60960"/>
                    <a:pt x="338804" y="53911"/>
                    <a:pt x="342900" y="45720"/>
                  </a:cubicBezTo>
                  <a:cubicBezTo>
                    <a:pt x="346492" y="38536"/>
                    <a:pt x="343984" y="27529"/>
                    <a:pt x="350520" y="22860"/>
                  </a:cubicBezTo>
                  <a:cubicBezTo>
                    <a:pt x="363592" y="13523"/>
                    <a:pt x="381000" y="12700"/>
                    <a:pt x="396240" y="7620"/>
                  </a:cubicBezTo>
                  <a:lnTo>
                    <a:pt x="419100" y="0"/>
                  </a:lnTo>
                  <a:cubicBezTo>
                    <a:pt x="532227" y="14141"/>
                    <a:pt x="455395" y="-15742"/>
                    <a:pt x="487680" y="129540"/>
                  </a:cubicBezTo>
                  <a:cubicBezTo>
                    <a:pt x="489667" y="138480"/>
                    <a:pt x="502349" y="140684"/>
                    <a:pt x="510540" y="144780"/>
                  </a:cubicBezTo>
                  <a:cubicBezTo>
                    <a:pt x="521472" y="150246"/>
                    <a:pt x="554114" y="157579"/>
                    <a:pt x="563880" y="160020"/>
                  </a:cubicBezTo>
                  <a:cubicBezTo>
                    <a:pt x="596900" y="157480"/>
                    <a:pt x="630078" y="156508"/>
                    <a:pt x="662940" y="152400"/>
                  </a:cubicBezTo>
                  <a:cubicBezTo>
                    <a:pt x="670910" y="151404"/>
                    <a:pt x="679117" y="149235"/>
                    <a:pt x="685800" y="144780"/>
                  </a:cubicBezTo>
                  <a:cubicBezTo>
                    <a:pt x="694766" y="138802"/>
                    <a:pt x="701761" y="130199"/>
                    <a:pt x="708660" y="121920"/>
                  </a:cubicBezTo>
                  <a:cubicBezTo>
                    <a:pt x="714523" y="114885"/>
                    <a:pt x="719804" y="107251"/>
                    <a:pt x="723900" y="99060"/>
                  </a:cubicBezTo>
                  <a:cubicBezTo>
                    <a:pt x="727492" y="91876"/>
                    <a:pt x="727928" y="83384"/>
                    <a:pt x="731520" y="76200"/>
                  </a:cubicBezTo>
                  <a:cubicBezTo>
                    <a:pt x="736366" y="66508"/>
                    <a:pt x="777727" y="15484"/>
                    <a:pt x="762000" y="7620"/>
                  </a:cubicBezTo>
                  <a:lnTo>
                    <a:pt x="746760" y="0"/>
                  </a:lnTo>
                </a:path>
              </a:pathLst>
            </a:custGeom>
            <a:noFill/>
            <a:ln w="19050">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Freeform 102"/>
            <p:cNvSpPr/>
            <p:nvPr/>
          </p:nvSpPr>
          <p:spPr bwMode="auto">
            <a:xfrm>
              <a:off x="4190680" y="3054920"/>
              <a:ext cx="160337" cy="457900"/>
            </a:xfrm>
            <a:custGeom>
              <a:avLst/>
              <a:gdLst>
                <a:gd name="connsiteX0" fmla="*/ 61278 w 160338"/>
                <a:gd name="connsiteY0" fmla="*/ 457900 h 457900"/>
                <a:gd name="connsiteX1" fmla="*/ 38418 w 160338"/>
                <a:gd name="connsiteY1" fmla="*/ 419800 h 457900"/>
                <a:gd name="connsiteX2" fmla="*/ 68898 w 160338"/>
                <a:gd name="connsiteY2" fmla="*/ 374080 h 457900"/>
                <a:gd name="connsiteX3" fmla="*/ 137478 w 160338"/>
                <a:gd name="connsiteY3" fmla="*/ 351220 h 457900"/>
                <a:gd name="connsiteX4" fmla="*/ 160338 w 160338"/>
                <a:gd name="connsiteY4" fmla="*/ 343600 h 457900"/>
                <a:gd name="connsiteX5" fmla="*/ 152718 w 160338"/>
                <a:gd name="connsiteY5" fmla="*/ 282640 h 457900"/>
                <a:gd name="connsiteX6" fmla="*/ 129858 w 160338"/>
                <a:gd name="connsiteY6" fmla="*/ 267400 h 457900"/>
                <a:gd name="connsiteX7" fmla="*/ 61278 w 160338"/>
                <a:gd name="connsiteY7" fmla="*/ 259780 h 457900"/>
                <a:gd name="connsiteX8" fmla="*/ 38418 w 160338"/>
                <a:gd name="connsiteY8" fmla="*/ 252160 h 457900"/>
                <a:gd name="connsiteX9" fmla="*/ 30798 w 160338"/>
                <a:gd name="connsiteY9" fmla="*/ 229300 h 457900"/>
                <a:gd name="connsiteX10" fmla="*/ 15558 w 160338"/>
                <a:gd name="connsiteY10" fmla="*/ 206440 h 457900"/>
                <a:gd name="connsiteX11" fmla="*/ 318 w 160338"/>
                <a:gd name="connsiteY11" fmla="*/ 122620 h 457900"/>
                <a:gd name="connsiteX12" fmla="*/ 7938 w 160338"/>
                <a:gd name="connsiteY12" fmla="*/ 61660 h 457900"/>
                <a:gd name="connsiteX13" fmla="*/ 76518 w 160338"/>
                <a:gd name="connsiteY13" fmla="*/ 23560 h 457900"/>
                <a:gd name="connsiteX14" fmla="*/ 99378 w 160338"/>
                <a:gd name="connsiteY14" fmla="*/ 8320 h 457900"/>
                <a:gd name="connsiteX15" fmla="*/ 122238 w 160338"/>
                <a:gd name="connsiteY15" fmla="*/ 700 h 457900"/>
                <a:gd name="connsiteX16" fmla="*/ 160338 w 160338"/>
                <a:gd name="connsiteY16" fmla="*/ 700 h 4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338" h="457900">
                  <a:moveTo>
                    <a:pt x="61278" y="457900"/>
                  </a:moveTo>
                  <a:cubicBezTo>
                    <a:pt x="53658" y="445200"/>
                    <a:pt x="42010" y="434168"/>
                    <a:pt x="38418" y="419800"/>
                  </a:cubicBezTo>
                  <a:cubicBezTo>
                    <a:pt x="34576" y="404432"/>
                    <a:pt x="60308" y="378852"/>
                    <a:pt x="68898" y="374080"/>
                  </a:cubicBezTo>
                  <a:lnTo>
                    <a:pt x="137478" y="351220"/>
                  </a:lnTo>
                  <a:lnTo>
                    <a:pt x="160338" y="343600"/>
                  </a:lnTo>
                  <a:cubicBezTo>
                    <a:pt x="157798" y="323280"/>
                    <a:pt x="160323" y="301653"/>
                    <a:pt x="152718" y="282640"/>
                  </a:cubicBezTo>
                  <a:cubicBezTo>
                    <a:pt x="149317" y="274137"/>
                    <a:pt x="138743" y="269621"/>
                    <a:pt x="129858" y="267400"/>
                  </a:cubicBezTo>
                  <a:cubicBezTo>
                    <a:pt x="107544" y="261822"/>
                    <a:pt x="84138" y="262320"/>
                    <a:pt x="61278" y="259780"/>
                  </a:cubicBezTo>
                  <a:cubicBezTo>
                    <a:pt x="53658" y="257240"/>
                    <a:pt x="44098" y="257840"/>
                    <a:pt x="38418" y="252160"/>
                  </a:cubicBezTo>
                  <a:cubicBezTo>
                    <a:pt x="32738" y="246480"/>
                    <a:pt x="34390" y="236484"/>
                    <a:pt x="30798" y="229300"/>
                  </a:cubicBezTo>
                  <a:cubicBezTo>
                    <a:pt x="26702" y="221109"/>
                    <a:pt x="20638" y="214060"/>
                    <a:pt x="15558" y="206440"/>
                  </a:cubicBezTo>
                  <a:cubicBezTo>
                    <a:pt x="13080" y="194052"/>
                    <a:pt x="318" y="132369"/>
                    <a:pt x="318" y="122620"/>
                  </a:cubicBezTo>
                  <a:cubicBezTo>
                    <a:pt x="318" y="102142"/>
                    <a:pt x="-2380" y="79349"/>
                    <a:pt x="7938" y="61660"/>
                  </a:cubicBezTo>
                  <a:cubicBezTo>
                    <a:pt x="27724" y="27741"/>
                    <a:pt x="50585" y="36526"/>
                    <a:pt x="76518" y="23560"/>
                  </a:cubicBezTo>
                  <a:cubicBezTo>
                    <a:pt x="84709" y="19464"/>
                    <a:pt x="91187" y="12416"/>
                    <a:pt x="99378" y="8320"/>
                  </a:cubicBezTo>
                  <a:cubicBezTo>
                    <a:pt x="106562" y="4728"/>
                    <a:pt x="114268" y="1696"/>
                    <a:pt x="122238" y="700"/>
                  </a:cubicBezTo>
                  <a:cubicBezTo>
                    <a:pt x="134840" y="-875"/>
                    <a:pt x="147638" y="700"/>
                    <a:pt x="160338" y="700"/>
                  </a:cubicBezTo>
                </a:path>
              </a:pathLst>
            </a:custGeom>
            <a:noFill/>
            <a:ln w="19050">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Freeform 103"/>
            <p:cNvSpPr/>
            <p:nvPr/>
          </p:nvSpPr>
          <p:spPr bwMode="auto">
            <a:xfrm>
              <a:off x="4533900" y="3032762"/>
              <a:ext cx="1039521" cy="1363979"/>
            </a:xfrm>
            <a:custGeom>
              <a:avLst/>
              <a:gdLst>
                <a:gd name="connsiteX0" fmla="*/ 0 w 1039523"/>
                <a:gd name="connsiteY0" fmla="*/ 0 h 1363980"/>
                <a:gd name="connsiteX1" fmla="*/ 7620 w 1039523"/>
                <a:gd name="connsiteY1" fmla="*/ 38100 h 1363980"/>
                <a:gd name="connsiteX2" fmla="*/ 53340 w 1039523"/>
                <a:gd name="connsiteY2" fmla="*/ 76200 h 1363980"/>
                <a:gd name="connsiteX3" fmla="*/ 91440 w 1039523"/>
                <a:gd name="connsiteY3" fmla="*/ 121920 h 1363980"/>
                <a:gd name="connsiteX4" fmla="*/ 83820 w 1039523"/>
                <a:gd name="connsiteY4" fmla="*/ 190500 h 1363980"/>
                <a:gd name="connsiteX5" fmla="*/ 83820 w 1039523"/>
                <a:gd name="connsiteY5" fmla="*/ 243840 h 1363980"/>
                <a:gd name="connsiteX6" fmla="*/ 106680 w 1039523"/>
                <a:gd name="connsiteY6" fmla="*/ 259080 h 1363980"/>
                <a:gd name="connsiteX7" fmla="*/ 114300 w 1039523"/>
                <a:gd name="connsiteY7" fmla="*/ 281940 h 1363980"/>
                <a:gd name="connsiteX8" fmla="*/ 137160 w 1039523"/>
                <a:gd name="connsiteY8" fmla="*/ 289560 h 1363980"/>
                <a:gd name="connsiteX9" fmla="*/ 205740 w 1039523"/>
                <a:gd name="connsiteY9" fmla="*/ 297180 h 1363980"/>
                <a:gd name="connsiteX10" fmla="*/ 228600 w 1039523"/>
                <a:gd name="connsiteY10" fmla="*/ 304800 h 1363980"/>
                <a:gd name="connsiteX11" fmla="*/ 236220 w 1039523"/>
                <a:gd name="connsiteY11" fmla="*/ 327660 h 1363980"/>
                <a:gd name="connsiteX12" fmla="*/ 251460 w 1039523"/>
                <a:gd name="connsiteY12" fmla="*/ 350520 h 1363980"/>
                <a:gd name="connsiteX13" fmla="*/ 236220 w 1039523"/>
                <a:gd name="connsiteY13" fmla="*/ 495300 h 1363980"/>
                <a:gd name="connsiteX14" fmla="*/ 228600 w 1039523"/>
                <a:gd name="connsiteY14" fmla="*/ 518160 h 1363980"/>
                <a:gd name="connsiteX15" fmla="*/ 213360 w 1039523"/>
                <a:gd name="connsiteY15" fmla="*/ 541020 h 1363980"/>
                <a:gd name="connsiteX16" fmla="*/ 205740 w 1039523"/>
                <a:gd name="connsiteY16" fmla="*/ 609600 h 1363980"/>
                <a:gd name="connsiteX17" fmla="*/ 198120 w 1039523"/>
                <a:gd name="connsiteY17" fmla="*/ 632460 h 1363980"/>
                <a:gd name="connsiteX18" fmla="*/ 205740 w 1039523"/>
                <a:gd name="connsiteY18" fmla="*/ 739140 h 1363980"/>
                <a:gd name="connsiteX19" fmla="*/ 220980 w 1039523"/>
                <a:gd name="connsiteY19" fmla="*/ 784860 h 1363980"/>
                <a:gd name="connsiteX20" fmla="*/ 243840 w 1039523"/>
                <a:gd name="connsiteY20" fmla="*/ 807720 h 1363980"/>
                <a:gd name="connsiteX21" fmla="*/ 251460 w 1039523"/>
                <a:gd name="connsiteY21" fmla="*/ 830580 h 1363980"/>
                <a:gd name="connsiteX22" fmla="*/ 297180 w 1039523"/>
                <a:gd name="connsiteY22" fmla="*/ 853440 h 1363980"/>
                <a:gd name="connsiteX23" fmla="*/ 312420 w 1039523"/>
                <a:gd name="connsiteY23" fmla="*/ 876300 h 1363980"/>
                <a:gd name="connsiteX24" fmla="*/ 335280 w 1039523"/>
                <a:gd name="connsiteY24" fmla="*/ 883920 h 1363980"/>
                <a:gd name="connsiteX25" fmla="*/ 403860 w 1039523"/>
                <a:gd name="connsiteY25" fmla="*/ 891540 h 1363980"/>
                <a:gd name="connsiteX26" fmla="*/ 457200 w 1039523"/>
                <a:gd name="connsiteY26" fmla="*/ 914400 h 1363980"/>
                <a:gd name="connsiteX27" fmla="*/ 495300 w 1039523"/>
                <a:gd name="connsiteY27" fmla="*/ 952500 h 1363980"/>
                <a:gd name="connsiteX28" fmla="*/ 723900 w 1039523"/>
                <a:gd name="connsiteY28" fmla="*/ 982980 h 1363980"/>
                <a:gd name="connsiteX29" fmla="*/ 769620 w 1039523"/>
                <a:gd name="connsiteY29" fmla="*/ 1005840 h 1363980"/>
                <a:gd name="connsiteX30" fmla="*/ 792480 w 1039523"/>
                <a:gd name="connsiteY30" fmla="*/ 1013460 h 1363980"/>
                <a:gd name="connsiteX31" fmla="*/ 853440 w 1039523"/>
                <a:gd name="connsiteY31" fmla="*/ 1104900 h 1363980"/>
                <a:gd name="connsiteX32" fmla="*/ 868680 w 1039523"/>
                <a:gd name="connsiteY32" fmla="*/ 1127760 h 1363980"/>
                <a:gd name="connsiteX33" fmla="*/ 914400 w 1039523"/>
                <a:gd name="connsiteY33" fmla="*/ 1143000 h 1363980"/>
                <a:gd name="connsiteX34" fmla="*/ 975360 w 1039523"/>
                <a:gd name="connsiteY34" fmla="*/ 1158240 h 1363980"/>
                <a:gd name="connsiteX35" fmla="*/ 998220 w 1039523"/>
                <a:gd name="connsiteY35" fmla="*/ 1173480 h 1363980"/>
                <a:gd name="connsiteX36" fmla="*/ 1013460 w 1039523"/>
                <a:gd name="connsiteY36" fmla="*/ 1196340 h 1363980"/>
                <a:gd name="connsiteX37" fmla="*/ 1036320 w 1039523"/>
                <a:gd name="connsiteY37" fmla="*/ 1203960 h 1363980"/>
                <a:gd name="connsiteX38" fmla="*/ 1036320 w 1039523"/>
                <a:gd name="connsiteY38" fmla="*/ 1363980 h 136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9523" h="1363980">
                  <a:moveTo>
                    <a:pt x="0" y="0"/>
                  </a:moveTo>
                  <a:cubicBezTo>
                    <a:pt x="2540" y="12700"/>
                    <a:pt x="1828" y="26516"/>
                    <a:pt x="7620" y="38100"/>
                  </a:cubicBezTo>
                  <a:cubicBezTo>
                    <a:pt x="17161" y="57182"/>
                    <a:pt x="38336" y="63697"/>
                    <a:pt x="53340" y="76200"/>
                  </a:cubicBezTo>
                  <a:cubicBezTo>
                    <a:pt x="75342" y="94535"/>
                    <a:pt x="76455" y="99443"/>
                    <a:pt x="91440" y="121920"/>
                  </a:cubicBezTo>
                  <a:cubicBezTo>
                    <a:pt x="88900" y="144780"/>
                    <a:pt x="87601" y="167812"/>
                    <a:pt x="83820" y="190500"/>
                  </a:cubicBezTo>
                  <a:cubicBezTo>
                    <a:pt x="79707" y="215178"/>
                    <a:pt x="65361" y="216152"/>
                    <a:pt x="83820" y="243840"/>
                  </a:cubicBezTo>
                  <a:cubicBezTo>
                    <a:pt x="88900" y="251460"/>
                    <a:pt x="99060" y="254000"/>
                    <a:pt x="106680" y="259080"/>
                  </a:cubicBezTo>
                  <a:cubicBezTo>
                    <a:pt x="109220" y="266700"/>
                    <a:pt x="108620" y="276260"/>
                    <a:pt x="114300" y="281940"/>
                  </a:cubicBezTo>
                  <a:cubicBezTo>
                    <a:pt x="119980" y="287620"/>
                    <a:pt x="129237" y="288240"/>
                    <a:pt x="137160" y="289560"/>
                  </a:cubicBezTo>
                  <a:cubicBezTo>
                    <a:pt x="159848" y="293341"/>
                    <a:pt x="182880" y="294640"/>
                    <a:pt x="205740" y="297180"/>
                  </a:cubicBezTo>
                  <a:cubicBezTo>
                    <a:pt x="213360" y="299720"/>
                    <a:pt x="222920" y="299120"/>
                    <a:pt x="228600" y="304800"/>
                  </a:cubicBezTo>
                  <a:cubicBezTo>
                    <a:pt x="234280" y="310480"/>
                    <a:pt x="232628" y="320476"/>
                    <a:pt x="236220" y="327660"/>
                  </a:cubicBezTo>
                  <a:cubicBezTo>
                    <a:pt x="240316" y="335851"/>
                    <a:pt x="246380" y="342900"/>
                    <a:pt x="251460" y="350520"/>
                  </a:cubicBezTo>
                  <a:cubicBezTo>
                    <a:pt x="245819" y="435128"/>
                    <a:pt x="252367" y="438785"/>
                    <a:pt x="236220" y="495300"/>
                  </a:cubicBezTo>
                  <a:cubicBezTo>
                    <a:pt x="234013" y="503023"/>
                    <a:pt x="232192" y="510976"/>
                    <a:pt x="228600" y="518160"/>
                  </a:cubicBezTo>
                  <a:cubicBezTo>
                    <a:pt x="224504" y="526351"/>
                    <a:pt x="218440" y="533400"/>
                    <a:pt x="213360" y="541020"/>
                  </a:cubicBezTo>
                  <a:cubicBezTo>
                    <a:pt x="210820" y="563880"/>
                    <a:pt x="209521" y="586912"/>
                    <a:pt x="205740" y="609600"/>
                  </a:cubicBezTo>
                  <a:cubicBezTo>
                    <a:pt x="204420" y="617523"/>
                    <a:pt x="198120" y="624428"/>
                    <a:pt x="198120" y="632460"/>
                  </a:cubicBezTo>
                  <a:cubicBezTo>
                    <a:pt x="198120" y="668111"/>
                    <a:pt x="200452" y="703884"/>
                    <a:pt x="205740" y="739140"/>
                  </a:cubicBezTo>
                  <a:cubicBezTo>
                    <a:pt x="208123" y="755027"/>
                    <a:pt x="209621" y="773501"/>
                    <a:pt x="220980" y="784860"/>
                  </a:cubicBezTo>
                  <a:lnTo>
                    <a:pt x="243840" y="807720"/>
                  </a:lnTo>
                  <a:cubicBezTo>
                    <a:pt x="246380" y="815340"/>
                    <a:pt x="246442" y="824308"/>
                    <a:pt x="251460" y="830580"/>
                  </a:cubicBezTo>
                  <a:cubicBezTo>
                    <a:pt x="262203" y="844009"/>
                    <a:pt x="282121" y="848420"/>
                    <a:pt x="297180" y="853440"/>
                  </a:cubicBezTo>
                  <a:cubicBezTo>
                    <a:pt x="302260" y="861060"/>
                    <a:pt x="305269" y="870579"/>
                    <a:pt x="312420" y="876300"/>
                  </a:cubicBezTo>
                  <a:cubicBezTo>
                    <a:pt x="318692" y="881318"/>
                    <a:pt x="327357" y="882600"/>
                    <a:pt x="335280" y="883920"/>
                  </a:cubicBezTo>
                  <a:cubicBezTo>
                    <a:pt x="357968" y="887701"/>
                    <a:pt x="381000" y="889000"/>
                    <a:pt x="403860" y="891540"/>
                  </a:cubicBezTo>
                  <a:cubicBezTo>
                    <a:pt x="427178" y="897369"/>
                    <a:pt x="439659" y="896859"/>
                    <a:pt x="457200" y="914400"/>
                  </a:cubicBezTo>
                  <a:cubicBezTo>
                    <a:pt x="508000" y="965200"/>
                    <a:pt x="434340" y="911860"/>
                    <a:pt x="495300" y="952500"/>
                  </a:cubicBezTo>
                  <a:cubicBezTo>
                    <a:pt x="550590" y="1035435"/>
                    <a:pt x="496923" y="968336"/>
                    <a:pt x="723900" y="982980"/>
                  </a:cubicBezTo>
                  <a:cubicBezTo>
                    <a:pt x="745891" y="984399"/>
                    <a:pt x="750974" y="996517"/>
                    <a:pt x="769620" y="1005840"/>
                  </a:cubicBezTo>
                  <a:cubicBezTo>
                    <a:pt x="776804" y="1009432"/>
                    <a:pt x="784860" y="1010920"/>
                    <a:pt x="792480" y="1013460"/>
                  </a:cubicBezTo>
                  <a:lnTo>
                    <a:pt x="853440" y="1104900"/>
                  </a:lnTo>
                  <a:cubicBezTo>
                    <a:pt x="858520" y="1112520"/>
                    <a:pt x="859992" y="1124864"/>
                    <a:pt x="868680" y="1127760"/>
                  </a:cubicBezTo>
                  <a:cubicBezTo>
                    <a:pt x="883920" y="1132840"/>
                    <a:pt x="898648" y="1139850"/>
                    <a:pt x="914400" y="1143000"/>
                  </a:cubicBezTo>
                  <a:cubicBezTo>
                    <a:pt x="928891" y="1145898"/>
                    <a:pt x="959739" y="1150430"/>
                    <a:pt x="975360" y="1158240"/>
                  </a:cubicBezTo>
                  <a:cubicBezTo>
                    <a:pt x="983551" y="1162336"/>
                    <a:pt x="990600" y="1168400"/>
                    <a:pt x="998220" y="1173480"/>
                  </a:cubicBezTo>
                  <a:cubicBezTo>
                    <a:pt x="1003300" y="1181100"/>
                    <a:pt x="1006309" y="1190619"/>
                    <a:pt x="1013460" y="1196340"/>
                  </a:cubicBezTo>
                  <a:cubicBezTo>
                    <a:pt x="1019732" y="1201358"/>
                    <a:pt x="1035235" y="1196001"/>
                    <a:pt x="1036320" y="1203960"/>
                  </a:cubicBezTo>
                  <a:cubicBezTo>
                    <a:pt x="1043527" y="1256811"/>
                    <a:pt x="1036320" y="1310640"/>
                    <a:pt x="1036320" y="1363980"/>
                  </a:cubicBezTo>
                </a:path>
              </a:pathLst>
            </a:custGeom>
            <a:noFill/>
            <a:ln w="19050">
              <a:solidFill>
                <a:schemeClr val="accent5">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1" name="Picture 2" descr="R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714383" y="5047237"/>
            <a:ext cx="891831" cy="781840"/>
          </a:xfrm>
          <a:prstGeom prst="rect">
            <a:avLst/>
          </a:prstGeom>
          <a:ln>
            <a:noFill/>
          </a:ln>
          <a:effectLst>
            <a:outerShdw blurRad="127000" dist="63500" dir="2700000" algn="tl" rotWithShape="0">
              <a:schemeClr val="bg1">
                <a:lumMod val="85000"/>
                <a:lumOff val="15000"/>
                <a:alpha val="15000"/>
              </a:schemeClr>
            </a:outerShdw>
          </a:effectLst>
          <a:extLst>
            <a:ext uri="{909E8E84-426E-40dd-AFC4-6F175D3DCCD1}">
              <a14:hiddenFill xmlns:a14="http://schemas.microsoft.com/office/drawing/2010/main" xmlns="">
                <a:solidFill>
                  <a:srgbClr val="FFFFFF"/>
                </a:solidFill>
              </a14:hiddenFill>
            </a:ext>
          </a:extLst>
        </p:spPr>
      </p:pic>
      <p:pic>
        <p:nvPicPr>
          <p:cNvPr id="126" name="Picture 125"/>
          <p:cNvPicPr>
            <a:picLocks noChangeAspect="1"/>
          </p:cNvPicPr>
          <p:nvPr/>
        </p:nvPicPr>
        <p:blipFill rotWithShape="1">
          <a:blip r:embed="rId6" cstate="print">
            <a:extLst>
              <a:ext uri="{28A0092B-C50C-407E-A947-70E740481C1C}">
                <a14:useLocalDpi xmlns:a14="http://schemas.microsoft.com/office/drawing/2010/main"/>
              </a:ext>
            </a:extLst>
          </a:blip>
          <a:srcRect l="84362" t="30010" r="2485" b="45758"/>
          <a:stretch/>
        </p:blipFill>
        <p:spPr>
          <a:xfrm>
            <a:off x="3949026" y="2944063"/>
            <a:ext cx="342341" cy="231726"/>
          </a:xfrm>
          <a:prstGeom prst="rect">
            <a:avLst/>
          </a:prstGeom>
          <a:ln>
            <a:noFill/>
          </a:ln>
          <a:effectLst>
            <a:outerShdw blurRad="127000" dist="63500" dir="2700000" algn="tl" rotWithShape="0">
              <a:schemeClr val="bg1">
                <a:lumMod val="85000"/>
                <a:lumOff val="15000"/>
                <a:alpha val="15000"/>
              </a:schemeClr>
            </a:outerShdw>
          </a:effectLst>
        </p:spPr>
      </p:pic>
      <p:pic>
        <p:nvPicPr>
          <p:cNvPr id="127" name="Picture 1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47407" y="2201917"/>
            <a:ext cx="1817783" cy="910316"/>
          </a:xfrm>
          <a:prstGeom prst="rect">
            <a:avLst/>
          </a:prstGeom>
          <a:ln>
            <a:noFill/>
          </a:ln>
          <a:effectLst>
            <a:outerShdw blurRad="127000" dist="63500" dir="2700000" algn="tl" rotWithShape="0">
              <a:schemeClr val="bg1">
                <a:lumMod val="85000"/>
                <a:lumOff val="15000"/>
                <a:alpha val="15000"/>
              </a:schemeClr>
            </a:outerShdw>
          </a:effectLst>
        </p:spPr>
      </p:pic>
      <p:cxnSp>
        <p:nvCxnSpPr>
          <p:cNvPr id="128" name="Straight Arrow Connector 127"/>
          <p:cNvCxnSpPr/>
          <p:nvPr/>
        </p:nvCxnSpPr>
        <p:spPr bwMode="auto">
          <a:xfrm flipV="1">
            <a:off x="4234534" y="2702735"/>
            <a:ext cx="271869" cy="284158"/>
          </a:xfrm>
          <a:prstGeom prst="straightConnector1">
            <a:avLst/>
          </a:prstGeom>
          <a:noFill/>
          <a:ln w="57150" cap="flat" cmpd="sng" algn="ctr">
            <a:solidFill>
              <a:srgbClr val="F2E279"/>
            </a:solidFill>
            <a:prstDash val="solid"/>
            <a:round/>
            <a:headEnd type="none" w="med" len="med"/>
            <a:tailEnd type="triangle"/>
          </a:ln>
          <a:effectLst/>
        </p:spPr>
      </p:cxnSp>
      <p:sp>
        <p:nvSpPr>
          <p:cNvPr id="138" name="TextBox 137"/>
          <p:cNvSpPr txBox="1"/>
          <p:nvPr/>
        </p:nvSpPr>
        <p:spPr>
          <a:xfrm>
            <a:off x="512125" y="5218386"/>
            <a:ext cx="1079767" cy="523220"/>
          </a:xfrm>
          <a:prstGeom prst="rect">
            <a:avLst/>
          </a:prstGeom>
          <a:noFill/>
          <a:effectLst/>
        </p:spPr>
        <p:txBody>
          <a:bodyPr wrap="square" lIns="0" tIns="45720" rIns="0" bIns="45720" rtlCol="0" anchor="t">
            <a:spAutoFit/>
          </a:bodyPr>
          <a:lstStyle>
            <a:defPPr>
              <a:defRPr lang="en-US"/>
            </a:defPPr>
            <a:lvl1pPr eaLnBrk="0" hangingPunct="0">
              <a:defRPr sz="1400" b="1">
                <a:solidFill>
                  <a:schemeClr val="accent4">
                    <a:lumMod val="20000"/>
                    <a:lumOff val="80000"/>
                    <a:alpha val="85000"/>
                  </a:schemeClr>
                </a:solidFill>
              </a:defRPr>
            </a:lvl1pPr>
          </a:lstStyle>
          <a:p>
            <a:pPr algn="r"/>
            <a:r>
              <a:rPr lang="en-US" dirty="0"/>
              <a:t>Improved R</a:t>
            </a:r>
            <a:br>
              <a:rPr lang="en-US" dirty="0"/>
            </a:br>
            <a:r>
              <a:rPr lang="en-US" dirty="0"/>
              <a:t>Integration</a:t>
            </a:r>
          </a:p>
        </p:txBody>
      </p:sp>
      <p:sp>
        <p:nvSpPr>
          <p:cNvPr id="143" name="TextBox 142"/>
          <p:cNvSpPr txBox="1"/>
          <p:nvPr/>
        </p:nvSpPr>
        <p:spPr>
          <a:xfrm>
            <a:off x="1408576" y="1935534"/>
            <a:ext cx="1566519" cy="523220"/>
          </a:xfrm>
          <a:prstGeom prst="rect">
            <a:avLst/>
          </a:prstGeom>
          <a:noFill/>
          <a:effectLst/>
        </p:spPr>
        <p:txBody>
          <a:bodyPr wrap="square" lIns="0" tIns="45720" rIns="0" bIns="45720" rtlCol="0" anchor="t">
            <a:spAutoFit/>
          </a:bodyPr>
          <a:lstStyle>
            <a:defPPr>
              <a:defRPr lang="en-US"/>
            </a:defPPr>
            <a:lvl1pPr eaLnBrk="0" hangingPunct="0">
              <a:defRPr sz="1400" b="1">
                <a:solidFill>
                  <a:schemeClr val="accent4">
                    <a:lumMod val="20000"/>
                    <a:lumOff val="80000"/>
                    <a:alpha val="85000"/>
                  </a:schemeClr>
                </a:solidFill>
              </a:defRPr>
            </a:lvl1pPr>
          </a:lstStyle>
          <a:p>
            <a:r>
              <a:rPr lang="en-US" dirty="0"/>
              <a:t>Landscape </a:t>
            </a:r>
            <a:br>
              <a:rPr lang="en-US" dirty="0"/>
            </a:br>
            <a:r>
              <a:rPr lang="en-US" dirty="0"/>
              <a:t>Corridors</a:t>
            </a:r>
          </a:p>
        </p:txBody>
      </p:sp>
      <p:sp>
        <p:nvSpPr>
          <p:cNvPr id="142" name="TextBox 141"/>
          <p:cNvSpPr txBox="1"/>
          <p:nvPr/>
        </p:nvSpPr>
        <p:spPr>
          <a:xfrm>
            <a:off x="4439505" y="1670683"/>
            <a:ext cx="2104729" cy="523220"/>
          </a:xfrm>
          <a:prstGeom prst="rect">
            <a:avLst/>
          </a:prstGeom>
          <a:noFill/>
          <a:effectLst/>
        </p:spPr>
        <p:txBody>
          <a:bodyPr wrap="square" lIns="0" tIns="45720" rIns="0" bIns="45720" rtlCol="0" anchor="t">
            <a:spAutoFit/>
          </a:bodyPr>
          <a:lstStyle>
            <a:defPPr>
              <a:defRPr lang="en-US"/>
            </a:defPPr>
            <a:lvl1pPr eaLnBrk="0" hangingPunct="0">
              <a:defRPr sz="1400" b="1">
                <a:solidFill>
                  <a:schemeClr val="accent4">
                    <a:lumMod val="20000"/>
                    <a:lumOff val="80000"/>
                    <a:alpha val="85000"/>
                  </a:schemeClr>
                </a:solidFill>
              </a:defRPr>
            </a:lvl1pPr>
          </a:lstStyle>
          <a:p>
            <a:r>
              <a:rPr lang="en-US" dirty="0"/>
              <a:t>Improved </a:t>
            </a:r>
            <a:r>
              <a:rPr lang="en-US" dirty="0" err="1"/>
              <a:t>ModelBuilder</a:t>
            </a:r>
            <a:r>
              <a:rPr lang="en-US" dirty="0"/>
              <a:t> </a:t>
            </a:r>
            <a:br>
              <a:rPr lang="en-US" dirty="0"/>
            </a:br>
            <a:r>
              <a:rPr lang="en-US" dirty="0"/>
              <a:t>and Python</a:t>
            </a:r>
          </a:p>
        </p:txBody>
      </p:sp>
      <p:sp>
        <p:nvSpPr>
          <p:cNvPr id="144" name="TextBox 143"/>
          <p:cNvSpPr txBox="1"/>
          <p:nvPr/>
        </p:nvSpPr>
        <p:spPr>
          <a:xfrm>
            <a:off x="5794143" y="5257537"/>
            <a:ext cx="1396181" cy="307777"/>
          </a:xfrm>
          <a:prstGeom prst="rect">
            <a:avLst/>
          </a:prstGeom>
          <a:noFill/>
          <a:effectLst/>
        </p:spPr>
        <p:txBody>
          <a:bodyPr wrap="square" lIns="0" tIns="45720" rIns="0" bIns="45720" rtlCol="0" anchor="t">
            <a:spAutoFit/>
          </a:bodyPr>
          <a:lstStyle>
            <a:defPPr>
              <a:defRPr lang="en-US"/>
            </a:defPPr>
            <a:lvl1pPr eaLnBrk="0" hangingPunct="0">
              <a:defRPr sz="1400" b="1">
                <a:solidFill>
                  <a:schemeClr val="accent4">
                    <a:lumMod val="20000"/>
                    <a:lumOff val="80000"/>
                    <a:alpha val="85000"/>
                  </a:schemeClr>
                </a:solidFill>
              </a:defRPr>
            </a:lvl1pPr>
          </a:lstStyle>
          <a:p>
            <a:r>
              <a:rPr lang="en-US" dirty="0"/>
              <a:t>Sampling Tools</a:t>
            </a:r>
          </a:p>
        </p:txBody>
      </p:sp>
      <p:sp>
        <p:nvSpPr>
          <p:cNvPr id="146" name="TextBox 145"/>
          <p:cNvSpPr txBox="1"/>
          <p:nvPr/>
        </p:nvSpPr>
        <p:spPr>
          <a:xfrm>
            <a:off x="992757" y="2794537"/>
            <a:ext cx="1986786" cy="523220"/>
          </a:xfrm>
          <a:prstGeom prst="rect">
            <a:avLst/>
          </a:prstGeom>
          <a:noFill/>
          <a:effectLst/>
        </p:spPr>
        <p:txBody>
          <a:bodyPr wrap="square" lIns="0" tIns="45720" rIns="0" bIns="45720" rtlCol="0" anchor="t">
            <a:spAutoFit/>
          </a:bodyPr>
          <a:lstStyle>
            <a:defPPr>
              <a:defRPr lang="en-US"/>
            </a:defPPr>
            <a:lvl1pPr eaLnBrk="0" hangingPunct="0">
              <a:defRPr sz="1400" b="1">
                <a:solidFill>
                  <a:schemeClr val="accent4">
                    <a:lumMod val="20000"/>
                    <a:lumOff val="80000"/>
                    <a:alpha val="85000"/>
                  </a:schemeClr>
                </a:solidFill>
              </a:defRPr>
            </a:lvl1pPr>
          </a:lstStyle>
          <a:p>
            <a:r>
              <a:rPr lang="en-US" dirty="0"/>
              <a:t>EBK Regression </a:t>
            </a:r>
            <a:br>
              <a:rPr lang="en-US" dirty="0"/>
            </a:br>
            <a:r>
              <a:rPr lang="en-US" dirty="0"/>
              <a:t>Prediction</a:t>
            </a:r>
          </a:p>
        </p:txBody>
      </p:sp>
      <p:sp>
        <p:nvSpPr>
          <p:cNvPr id="147" name="TextBox 146"/>
          <p:cNvSpPr txBox="1"/>
          <p:nvPr/>
        </p:nvSpPr>
        <p:spPr>
          <a:xfrm>
            <a:off x="5321888" y="3674537"/>
            <a:ext cx="2064624" cy="307777"/>
          </a:xfrm>
          <a:prstGeom prst="rect">
            <a:avLst/>
          </a:prstGeom>
          <a:noFill/>
          <a:effectLst/>
        </p:spPr>
        <p:txBody>
          <a:bodyPr wrap="square" lIns="0" tIns="45720" rIns="0" bIns="45720" rtlCol="0" anchor="t">
            <a:spAutoFit/>
          </a:bodyPr>
          <a:lstStyle>
            <a:defPPr>
              <a:defRPr lang="en-US"/>
            </a:defPPr>
            <a:lvl1pPr algn="ctr" eaLnBrk="0" hangingPunct="0">
              <a:defRPr sz="1400" b="1">
                <a:solidFill>
                  <a:schemeClr val="accent4">
                    <a:lumMod val="20000"/>
                    <a:lumOff val="80000"/>
                    <a:alpha val="85000"/>
                  </a:schemeClr>
                </a:solidFill>
              </a:defRPr>
            </a:lvl1pPr>
          </a:lstStyle>
          <a:p>
            <a:pPr algn="l"/>
            <a:r>
              <a:rPr lang="en-US" dirty="0"/>
              <a:t>Lidar Classification</a:t>
            </a:r>
          </a:p>
        </p:txBody>
      </p:sp>
      <p:sp>
        <p:nvSpPr>
          <p:cNvPr id="148" name="TextBox 147"/>
          <p:cNvSpPr txBox="1"/>
          <p:nvPr/>
        </p:nvSpPr>
        <p:spPr>
          <a:xfrm>
            <a:off x="4368653" y="6010154"/>
            <a:ext cx="1642731" cy="523220"/>
          </a:xfrm>
          <a:prstGeom prst="rect">
            <a:avLst/>
          </a:prstGeom>
          <a:noFill/>
          <a:effectLst/>
        </p:spPr>
        <p:txBody>
          <a:bodyPr wrap="square" lIns="0" tIns="45720" rIns="0" bIns="45720" rtlCol="0" anchor="t">
            <a:spAutoFit/>
          </a:bodyPr>
          <a:lstStyle>
            <a:defPPr>
              <a:defRPr lang="en-US"/>
            </a:defPPr>
            <a:lvl1pPr eaLnBrk="0" hangingPunct="0">
              <a:defRPr sz="1400" b="1">
                <a:solidFill>
                  <a:schemeClr val="accent4">
                    <a:lumMod val="20000"/>
                    <a:lumOff val="80000"/>
                    <a:alpha val="85000"/>
                  </a:schemeClr>
                </a:solidFill>
              </a:defRPr>
            </a:lvl1pPr>
          </a:lstStyle>
          <a:p>
            <a:r>
              <a:rPr lang="en-US" dirty="0"/>
              <a:t>Locate Optimum Regions</a:t>
            </a:r>
          </a:p>
        </p:txBody>
      </p:sp>
      <p:pic>
        <p:nvPicPr>
          <p:cNvPr id="186" name="Picture 185"/>
          <p:cNvPicPr>
            <a:picLocks noChangeAspect="1"/>
          </p:cNvPicPr>
          <p:nvPr/>
        </p:nvPicPr>
        <p:blipFill rotWithShape="1">
          <a:blip r:embed="rId8" cstate="print">
            <a:extLst>
              <a:ext uri="{28A0092B-C50C-407E-A947-70E740481C1C}">
                <a14:useLocalDpi xmlns:a14="http://schemas.microsoft.com/office/drawing/2010/main"/>
              </a:ext>
            </a:extLst>
          </a:blip>
          <a:srcRect l="30828" t="18860" r="4736" b="13835"/>
          <a:stretch/>
        </p:blipFill>
        <p:spPr>
          <a:xfrm>
            <a:off x="3084125" y="3594602"/>
            <a:ext cx="1308248" cy="1089023"/>
          </a:xfrm>
          <a:prstGeom prst="rect">
            <a:avLst/>
          </a:prstGeom>
          <a:ln>
            <a:noFill/>
          </a:ln>
          <a:effectLst>
            <a:outerShdw blurRad="127000" dist="63500" dir="2700000" algn="tl" rotWithShape="0">
              <a:schemeClr val="bg1">
                <a:lumMod val="85000"/>
                <a:lumOff val="15000"/>
                <a:alpha val="15000"/>
              </a:schemeClr>
            </a:outerShdw>
          </a:effectLst>
        </p:spPr>
      </p:pic>
      <p:sp>
        <p:nvSpPr>
          <p:cNvPr id="187" name="TextBox 186"/>
          <p:cNvSpPr txBox="1"/>
          <p:nvPr/>
        </p:nvSpPr>
        <p:spPr>
          <a:xfrm>
            <a:off x="3084125" y="3270796"/>
            <a:ext cx="1955844" cy="307777"/>
          </a:xfrm>
          <a:prstGeom prst="rect">
            <a:avLst/>
          </a:prstGeom>
          <a:noFill/>
          <a:effectLst/>
        </p:spPr>
        <p:txBody>
          <a:bodyPr wrap="square" lIns="0" tIns="45720" rIns="0" bIns="45720" rtlCol="0" anchor="t">
            <a:spAutoFit/>
          </a:bodyPr>
          <a:lstStyle>
            <a:defPPr>
              <a:defRPr lang="en-US"/>
            </a:defPPr>
            <a:lvl1pPr eaLnBrk="0" hangingPunct="0">
              <a:defRPr sz="1400" b="1">
                <a:solidFill>
                  <a:schemeClr val="accent4">
                    <a:lumMod val="20000"/>
                    <a:lumOff val="80000"/>
                    <a:alpha val="85000"/>
                  </a:schemeClr>
                </a:solidFill>
              </a:defRPr>
            </a:lvl1pPr>
          </a:lstStyle>
          <a:p>
            <a:r>
              <a:rPr lang="en-US" dirty="0"/>
              <a:t>Dynamic Aggregation</a:t>
            </a:r>
          </a:p>
        </p:txBody>
      </p:sp>
      <p:pic>
        <p:nvPicPr>
          <p:cNvPr id="188" name="Picture 187"/>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18902" t="6029" r="17403" b="4444"/>
          <a:stretch/>
        </p:blipFill>
        <p:spPr bwMode="auto">
          <a:xfrm>
            <a:off x="4109103" y="3703036"/>
            <a:ext cx="805607" cy="759742"/>
          </a:xfrm>
          <a:prstGeom prst="rect">
            <a:avLst/>
          </a:prstGeom>
          <a:ln>
            <a:noFill/>
          </a:ln>
          <a:effectLst>
            <a:outerShdw blurRad="127000" dist="63500" dir="2700000" algn="tl" rotWithShape="0">
              <a:schemeClr val="bg1">
                <a:lumMod val="85000"/>
                <a:lumOff val="15000"/>
                <a:alpha val="15000"/>
              </a:schemeClr>
            </a:outerShdw>
          </a:effectLst>
          <a:extLst>
            <a:ext uri="{909E8E84-426E-40dd-AFC4-6F175D3DCCD1}">
              <a14:hiddenFill xmlns:a14="http://schemas.microsoft.com/office/drawing/2010/main" xmlns="">
                <a:solidFill>
                  <a:schemeClr val="accent1"/>
                </a:solidFill>
              </a14:hiddenFill>
            </a:ext>
          </a:extLst>
        </p:spPr>
      </p:pic>
      <p:pic>
        <p:nvPicPr>
          <p:cNvPr id="189" name="Picture 188"/>
          <p:cNvPicPr>
            <a:picLocks noChangeAspect="1"/>
          </p:cNvPicPr>
          <p:nvPr/>
        </p:nvPicPr>
        <p:blipFill rotWithShape="1">
          <a:blip r:embed="rId10"/>
          <a:srcRect l="4944" t="35543" r="51240" b="3560"/>
          <a:stretch/>
        </p:blipFill>
        <p:spPr>
          <a:xfrm>
            <a:off x="2863158" y="5221955"/>
            <a:ext cx="1342529" cy="874927"/>
          </a:xfrm>
          <a:prstGeom prst="rect">
            <a:avLst/>
          </a:prstGeom>
          <a:ln>
            <a:noFill/>
          </a:ln>
          <a:effectLst>
            <a:outerShdw blurRad="127000" dist="63500" dir="2700000" algn="tl" rotWithShape="0">
              <a:schemeClr val="bg1">
                <a:lumMod val="85000"/>
                <a:lumOff val="15000"/>
                <a:alpha val="15000"/>
              </a:schemeClr>
            </a:outerShdw>
          </a:effectLst>
        </p:spPr>
      </p:pic>
      <p:sp>
        <p:nvSpPr>
          <p:cNvPr id="191" name="TextBox 190"/>
          <p:cNvSpPr txBox="1"/>
          <p:nvPr/>
        </p:nvSpPr>
        <p:spPr>
          <a:xfrm>
            <a:off x="2861931" y="6109778"/>
            <a:ext cx="1190134" cy="523220"/>
          </a:xfrm>
          <a:prstGeom prst="rect">
            <a:avLst/>
          </a:prstGeom>
          <a:noFill/>
          <a:effectLst/>
        </p:spPr>
        <p:txBody>
          <a:bodyPr wrap="square" lIns="0" tIns="45720" rIns="0" bIns="45720" rtlCol="0" anchor="t">
            <a:spAutoFit/>
          </a:bodyPr>
          <a:lstStyle>
            <a:defPPr>
              <a:defRPr lang="en-US"/>
            </a:defPPr>
            <a:lvl1pPr eaLnBrk="0" hangingPunct="0">
              <a:defRPr sz="1400" b="1">
                <a:solidFill>
                  <a:schemeClr val="accent4">
                    <a:lumMod val="20000"/>
                    <a:lumOff val="80000"/>
                    <a:alpha val="85000"/>
                  </a:schemeClr>
                </a:solidFill>
              </a:defRPr>
            </a:lvl1pPr>
          </a:lstStyle>
          <a:p>
            <a:r>
              <a:rPr lang="en-US" dirty="0"/>
              <a:t>4D Pattern Mining</a:t>
            </a:r>
          </a:p>
        </p:txBody>
      </p:sp>
      <p:sp>
        <p:nvSpPr>
          <p:cNvPr id="192" name="TextBox 191"/>
          <p:cNvSpPr txBox="1"/>
          <p:nvPr/>
        </p:nvSpPr>
        <p:spPr>
          <a:xfrm>
            <a:off x="3217637" y="4763055"/>
            <a:ext cx="2496840" cy="523220"/>
          </a:xfrm>
          <a:prstGeom prst="rect">
            <a:avLst/>
          </a:prstGeom>
          <a:noFill/>
          <a:effectLst/>
        </p:spPr>
        <p:txBody>
          <a:bodyPr wrap="square" lIns="0" tIns="45720" rIns="0" bIns="45720" rtlCol="0" anchor="t">
            <a:spAutoFit/>
          </a:bodyPr>
          <a:lstStyle>
            <a:defPPr>
              <a:defRPr lang="en-US"/>
            </a:defPPr>
            <a:lvl1pPr eaLnBrk="0" hangingPunct="0">
              <a:defRPr sz="1400" b="1">
                <a:solidFill>
                  <a:schemeClr val="accent4">
                    <a:lumMod val="20000"/>
                    <a:lumOff val="80000"/>
                    <a:alpha val="85000"/>
                  </a:schemeClr>
                </a:solidFill>
              </a:defRPr>
            </a:lvl1pPr>
          </a:lstStyle>
          <a:p>
            <a:r>
              <a:rPr lang="en-US" dirty="0"/>
              <a:t>Optimum Site Selection</a:t>
            </a:r>
          </a:p>
          <a:p>
            <a:endParaRPr lang="en-US" dirty="0"/>
          </a:p>
        </p:txBody>
      </p:sp>
      <p:pic>
        <p:nvPicPr>
          <p:cNvPr id="130" name="Picture 129"/>
          <p:cNvPicPr>
            <a:picLocks noChangeAspect="1"/>
          </p:cNvPicPr>
          <p:nvPr/>
        </p:nvPicPr>
        <p:blipFill rotWithShape="1">
          <a:blip r:embed="rId11" cstate="print">
            <a:extLst>
              <a:ext uri="{28A0092B-C50C-407E-A947-70E740481C1C}">
                <a14:useLocalDpi xmlns:a14="http://schemas.microsoft.com/office/drawing/2010/main"/>
              </a:ext>
            </a:extLst>
          </a:blip>
          <a:srcRect l="17866" t="50" r="14412" b="-50"/>
          <a:stretch/>
        </p:blipFill>
        <p:spPr>
          <a:xfrm rot="10800000">
            <a:off x="4368655" y="5216105"/>
            <a:ext cx="1223331" cy="782862"/>
          </a:xfrm>
          <a:prstGeom prst="rect">
            <a:avLst/>
          </a:prstGeom>
          <a:ln>
            <a:noFill/>
          </a:ln>
          <a:effectLst>
            <a:outerShdw blurRad="127000" dist="63500" dir="2700000" algn="tl" rotWithShape="0">
              <a:schemeClr val="bg1">
                <a:lumMod val="85000"/>
                <a:lumOff val="15000"/>
                <a:alpha val="15000"/>
              </a:schemeClr>
            </a:outerShdw>
          </a:effectLst>
        </p:spPr>
      </p:pic>
      <p:sp>
        <p:nvSpPr>
          <p:cNvPr id="85" name="TextBox 84"/>
          <p:cNvSpPr txBox="1"/>
          <p:nvPr/>
        </p:nvSpPr>
        <p:spPr>
          <a:xfrm>
            <a:off x="8443189" y="1522663"/>
            <a:ext cx="2313273" cy="369332"/>
          </a:xfrm>
          <a:prstGeom prst="rect">
            <a:avLst/>
          </a:prstGeom>
        </p:spPr>
        <p:txBody>
          <a:bodyPr wrap="square">
            <a:spAutoFit/>
          </a:bodyPr>
          <a:lstStyle>
            <a:defPPr>
              <a:defRPr lang="en-US"/>
            </a:defPPr>
            <a:lvl1pPr algn="ctr">
              <a:defRPr b="1">
                <a:solidFill>
                  <a:schemeClr val="accent4">
                    <a:lumMod val="20000"/>
                    <a:lumOff val="80000"/>
                    <a:alpha val="70000"/>
                  </a:schemeClr>
                </a:solidFill>
                <a:cs typeface="Arial"/>
              </a:defRPr>
            </a:lvl1pPr>
          </a:lstStyle>
          <a:p>
            <a:r>
              <a:rPr lang="en-US" dirty="0">
                <a:solidFill>
                  <a:srgbClr val="CAF3FF"/>
                </a:solidFill>
              </a:rPr>
              <a:t>Big Data Analytics</a:t>
            </a:r>
          </a:p>
        </p:txBody>
      </p:sp>
      <p:pic>
        <p:nvPicPr>
          <p:cNvPr id="6" name="Picture 5" descr="Unknown.png"/>
          <p:cNvPicPr>
            <a:picLocks noChangeAspect="1"/>
          </p:cNvPicPr>
          <p:nvPr/>
        </p:nvPicPr>
        <p:blipFill rotWithShape="1">
          <a:blip r:embed="rId12" cstate="print">
            <a:extLst>
              <a:ext uri="{28A0092B-C50C-407E-A947-70E740481C1C}">
                <a14:useLocalDpi xmlns:a14="http://schemas.microsoft.com/office/drawing/2010/main"/>
              </a:ext>
            </a:extLst>
          </a:blip>
          <a:srcRect t="16169" r="58161" b="22229"/>
          <a:stretch/>
        </p:blipFill>
        <p:spPr>
          <a:xfrm>
            <a:off x="7931847" y="2149359"/>
            <a:ext cx="1046397" cy="1308870"/>
          </a:xfrm>
          <a:prstGeom prst="rect">
            <a:avLst/>
          </a:prstGeom>
          <a:ln>
            <a:noFill/>
          </a:ln>
          <a:effectLst>
            <a:outerShdw blurRad="127000" dist="63500" dir="2700000" algn="tl" rotWithShape="0">
              <a:schemeClr val="bg1">
                <a:lumMod val="85000"/>
                <a:lumOff val="15000"/>
                <a:alpha val="15000"/>
              </a:schemeClr>
            </a:outerShdw>
          </a:effectLst>
        </p:spPr>
      </p:pic>
      <p:pic>
        <p:nvPicPr>
          <p:cNvPr id="124" name="Picture 123"/>
          <p:cNvPicPr>
            <a:picLocks noChangeAspect="1"/>
          </p:cNvPicPr>
          <p:nvPr/>
        </p:nvPicPr>
        <p:blipFill rotWithShape="1">
          <a:blip r:embed="rId13" cstate="print">
            <a:extLst>
              <a:ext uri="{28A0092B-C50C-407E-A947-70E740481C1C}">
                <a14:useLocalDpi xmlns:a14="http://schemas.microsoft.com/office/drawing/2010/main"/>
              </a:ext>
            </a:extLst>
          </a:blip>
          <a:srcRect t="16165" r="48938"/>
          <a:stretch/>
        </p:blipFill>
        <p:spPr>
          <a:xfrm>
            <a:off x="7941067" y="4100602"/>
            <a:ext cx="1047785" cy="1945232"/>
          </a:xfrm>
          <a:prstGeom prst="rect">
            <a:avLst/>
          </a:prstGeom>
          <a:ln>
            <a:noFill/>
          </a:ln>
          <a:effectLst>
            <a:outerShdw blurRad="127000" dist="63500" dir="2700000" algn="tl" rotWithShape="0">
              <a:schemeClr val="bg1">
                <a:lumMod val="85000"/>
                <a:lumOff val="15000"/>
                <a:alpha val="15000"/>
              </a:schemeClr>
            </a:outerShdw>
          </a:effectLst>
        </p:spPr>
      </p:pic>
      <p:pic>
        <p:nvPicPr>
          <p:cNvPr id="8" name="Picture 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97529" y="3312219"/>
            <a:ext cx="1659372" cy="1532808"/>
          </a:xfrm>
          <a:prstGeom prst="rect">
            <a:avLst/>
          </a:prstGeom>
          <a:ln>
            <a:noFill/>
          </a:ln>
          <a:effectLst>
            <a:outerShdw blurRad="127000" dist="63500" dir="2700000" algn="tl" rotWithShape="0">
              <a:schemeClr val="bg1">
                <a:lumMod val="85000"/>
                <a:lumOff val="15000"/>
                <a:alpha val="15000"/>
              </a:schemeClr>
            </a:outerShdw>
          </a:effectLst>
        </p:spPr>
      </p:pic>
      <p:pic>
        <p:nvPicPr>
          <p:cNvPr id="11" name="Picture 1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794144" y="4132453"/>
            <a:ext cx="1467923" cy="1101402"/>
          </a:xfrm>
          <a:prstGeom prst="rect">
            <a:avLst/>
          </a:prstGeom>
          <a:ln>
            <a:noFill/>
          </a:ln>
          <a:effectLst>
            <a:outerShdw blurRad="127000" dist="63500" dir="2700000" algn="tl" rotWithShape="0">
              <a:schemeClr val="bg1">
                <a:lumMod val="85000"/>
                <a:lumOff val="15000"/>
                <a:alpha val="15000"/>
              </a:schemeClr>
            </a:outerShdw>
          </a:effectLst>
        </p:spPr>
      </p:pic>
      <p:pic>
        <p:nvPicPr>
          <p:cNvPr id="5" name="Picture 4"/>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321888" y="2746816"/>
            <a:ext cx="1632974" cy="921220"/>
          </a:xfrm>
          <a:prstGeom prst="rect">
            <a:avLst/>
          </a:prstGeom>
          <a:ln>
            <a:noFill/>
          </a:ln>
          <a:effectLst>
            <a:outerShdw blurRad="127000" dist="63500" dir="2700000" algn="tl" rotWithShape="0">
              <a:schemeClr val="bg1">
                <a:lumMod val="85000"/>
                <a:lumOff val="15000"/>
                <a:alpha val="15000"/>
              </a:schemeClr>
            </a:outerShdw>
          </a:effectLst>
        </p:spPr>
      </p:pic>
      <p:sp>
        <p:nvSpPr>
          <p:cNvPr id="108" name="Title 1"/>
          <p:cNvSpPr txBox="1">
            <a:spLocks/>
          </p:cNvSpPr>
          <p:nvPr/>
        </p:nvSpPr>
        <p:spPr>
          <a:xfrm>
            <a:off x="594360" y="137160"/>
            <a:ext cx="3829094" cy="808183"/>
          </a:xfrm>
          <a:prstGeom prst="rect">
            <a:avLst/>
          </a:prstGeom>
          <a:noFill/>
        </p:spPr>
        <p:txBody>
          <a:bodyPr lIns="0" rIns="0" anchor="ctr">
            <a:noAutofit/>
          </a:bodyPr>
          <a:lstStyle>
            <a:lvl1pPr algn="ctr" defTabSz="905759" rtl="0" eaLnBrk="1" latinLnBrk="0" hangingPunct="1">
              <a:lnSpc>
                <a:spcPct val="100000"/>
              </a:lnSpc>
              <a:spcBef>
                <a:spcPct val="0"/>
              </a:spcBef>
              <a:buNone/>
              <a:defRPr kumimoji="0" lang="en-US" sz="4600" b="1" i="0" kern="1200" cap="none" baseline="0">
                <a:solidFill>
                  <a:schemeClr val="accent4">
                    <a:lumMod val="40000"/>
                    <a:lumOff val="60000"/>
                  </a:schemeClr>
                </a:solidFill>
                <a:effectLst/>
                <a:latin typeface="+mj-lt"/>
                <a:ea typeface="+mj-ea"/>
                <a:cs typeface="Arial"/>
              </a:defRPr>
            </a:lvl1pPr>
          </a:lstStyle>
          <a:p>
            <a:pPr algn="l" defTabSz="919163"/>
            <a:r>
              <a:rPr lang="en-US" sz="2400" dirty="0">
                <a:solidFill>
                  <a:schemeClr val="tx1"/>
                </a:solidFill>
              </a:rPr>
              <a:t>Spatial Analysis</a:t>
            </a:r>
          </a:p>
        </p:txBody>
      </p:sp>
      <p:grpSp>
        <p:nvGrpSpPr>
          <p:cNvPr id="80" name="Group 79"/>
          <p:cNvGrpSpPr/>
          <p:nvPr/>
        </p:nvGrpSpPr>
        <p:grpSpPr>
          <a:xfrm>
            <a:off x="9208041" y="4019247"/>
            <a:ext cx="2113594" cy="1827760"/>
            <a:chOff x="9208041" y="4019247"/>
            <a:chExt cx="2113594" cy="1827760"/>
          </a:xfrm>
        </p:grpSpPr>
        <p:sp>
          <p:nvSpPr>
            <p:cNvPr id="81" name="TextBox 80"/>
            <p:cNvSpPr txBox="1"/>
            <p:nvPr/>
          </p:nvSpPr>
          <p:spPr>
            <a:xfrm>
              <a:off x="9208041" y="4019247"/>
              <a:ext cx="2113594" cy="316567"/>
            </a:xfrm>
            <a:prstGeom prst="rect">
              <a:avLst/>
            </a:prstGeom>
            <a:noFill/>
            <a:effectLst/>
          </p:spPr>
          <p:txBody>
            <a:bodyPr wrap="none" lIns="0" tIns="0" rIns="0" bIns="0" rtlCol="0">
              <a:noAutofit/>
            </a:bodyPr>
            <a:lstStyle/>
            <a:p>
              <a:pPr eaLnBrk="0" hangingPunct="0">
                <a:lnSpc>
                  <a:spcPts val="1800"/>
                </a:lnSpc>
              </a:pPr>
              <a:r>
                <a:rPr lang="en-US" sz="1400" b="1" dirty="0"/>
                <a:t>Vector</a:t>
              </a:r>
            </a:p>
          </p:txBody>
        </p:sp>
        <p:sp>
          <p:nvSpPr>
            <p:cNvPr id="82" name="TextBox 81"/>
            <p:cNvSpPr txBox="1"/>
            <p:nvPr/>
          </p:nvSpPr>
          <p:spPr>
            <a:xfrm>
              <a:off x="9208041" y="4340008"/>
              <a:ext cx="552553" cy="217258"/>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Density</a:t>
              </a:r>
              <a:endParaRPr lang="en-US" sz="1200" b="1" dirty="0">
                <a:solidFill>
                  <a:schemeClr val="accent4">
                    <a:lumMod val="40000"/>
                    <a:lumOff val="60000"/>
                  </a:schemeClr>
                </a:solidFill>
              </a:endParaRPr>
            </a:p>
          </p:txBody>
        </p:sp>
        <p:sp>
          <p:nvSpPr>
            <p:cNvPr id="83" name="TextBox 82"/>
            <p:cNvSpPr txBox="1"/>
            <p:nvPr/>
          </p:nvSpPr>
          <p:spPr>
            <a:xfrm>
              <a:off x="10228329" y="4344119"/>
              <a:ext cx="552553" cy="217258"/>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Hot Spots</a:t>
              </a:r>
              <a:endParaRPr lang="en-US" sz="1200" b="1" dirty="0">
                <a:solidFill>
                  <a:schemeClr val="accent4">
                    <a:lumMod val="40000"/>
                    <a:lumOff val="60000"/>
                  </a:schemeClr>
                </a:solidFill>
              </a:endParaRPr>
            </a:p>
          </p:txBody>
        </p:sp>
        <p:sp>
          <p:nvSpPr>
            <p:cNvPr id="84" name="TextBox 83"/>
            <p:cNvSpPr txBox="1"/>
            <p:nvPr/>
          </p:nvSpPr>
          <p:spPr>
            <a:xfrm>
              <a:off x="9208041" y="5575920"/>
              <a:ext cx="778345" cy="271087"/>
            </a:xfrm>
            <a:prstGeom prst="rect">
              <a:avLst/>
            </a:prstGeom>
            <a:noFill/>
            <a:effectLst/>
          </p:spPr>
          <p:txBody>
            <a:bodyPr wrap="none" lIns="0" tIns="0" rIns="0" bIns="0" rtlCol="0">
              <a:noAutofit/>
            </a:bodyPr>
            <a:lstStyle/>
            <a:p>
              <a:pPr eaLnBrk="0" hangingPunct="0"/>
              <a:r>
                <a:rPr lang="en-US" sz="1200" dirty="0">
                  <a:solidFill>
                    <a:schemeClr val="accent4">
                      <a:lumMod val="40000"/>
                      <a:lumOff val="60000"/>
                    </a:schemeClr>
                  </a:solidFill>
                </a:rPr>
                <a:t>Space-Time</a:t>
              </a:r>
              <a:br>
                <a:rPr lang="en-US" sz="1200" dirty="0">
                  <a:solidFill>
                    <a:schemeClr val="accent4">
                      <a:lumMod val="40000"/>
                      <a:lumOff val="60000"/>
                    </a:schemeClr>
                  </a:solidFill>
                </a:rPr>
              </a:br>
              <a:r>
                <a:rPr lang="en-US" sz="1200" dirty="0">
                  <a:solidFill>
                    <a:schemeClr val="accent4">
                      <a:lumMod val="40000"/>
                      <a:lumOff val="60000"/>
                    </a:schemeClr>
                  </a:solidFill>
                </a:rPr>
                <a:t>Analytics </a:t>
              </a:r>
            </a:p>
            <a:p>
              <a:pPr eaLnBrk="0" hangingPunct="0"/>
              <a:endParaRPr lang="en-US" sz="1200" b="1" dirty="0">
                <a:solidFill>
                  <a:schemeClr val="accent4">
                    <a:lumMod val="40000"/>
                    <a:lumOff val="60000"/>
                  </a:schemeClr>
                </a:solidFill>
              </a:endParaRPr>
            </a:p>
          </p:txBody>
        </p:sp>
        <p:sp>
          <p:nvSpPr>
            <p:cNvPr id="89" name="TextBox 88"/>
            <p:cNvSpPr txBox="1"/>
            <p:nvPr/>
          </p:nvSpPr>
          <p:spPr>
            <a:xfrm>
              <a:off x="9208041" y="4657993"/>
              <a:ext cx="531964" cy="287215"/>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Buffer</a:t>
              </a:r>
              <a:endParaRPr lang="en-US" sz="1200" b="1" dirty="0">
                <a:solidFill>
                  <a:schemeClr val="accent4">
                    <a:lumMod val="40000"/>
                    <a:lumOff val="60000"/>
                  </a:schemeClr>
                </a:solidFill>
              </a:endParaRPr>
            </a:p>
          </p:txBody>
        </p:sp>
        <p:sp>
          <p:nvSpPr>
            <p:cNvPr id="90" name="TextBox 89"/>
            <p:cNvSpPr txBox="1"/>
            <p:nvPr/>
          </p:nvSpPr>
          <p:spPr>
            <a:xfrm>
              <a:off x="9208041" y="4965157"/>
              <a:ext cx="552553" cy="217258"/>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Summarize</a:t>
              </a:r>
              <a:endParaRPr lang="en-US" sz="1200" b="1" dirty="0">
                <a:solidFill>
                  <a:schemeClr val="accent4">
                    <a:lumMod val="40000"/>
                    <a:lumOff val="60000"/>
                  </a:schemeClr>
                </a:solidFill>
              </a:endParaRPr>
            </a:p>
          </p:txBody>
        </p:sp>
        <p:sp>
          <p:nvSpPr>
            <p:cNvPr id="92" name="TextBox 91"/>
            <p:cNvSpPr txBox="1"/>
            <p:nvPr/>
          </p:nvSpPr>
          <p:spPr>
            <a:xfrm>
              <a:off x="10228329" y="4644491"/>
              <a:ext cx="552553" cy="217258"/>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Construct Tracks</a:t>
              </a:r>
              <a:endParaRPr lang="en-US" sz="1200" b="1" dirty="0">
                <a:solidFill>
                  <a:schemeClr val="accent4">
                    <a:lumMod val="40000"/>
                    <a:lumOff val="60000"/>
                  </a:schemeClr>
                </a:solidFill>
              </a:endParaRPr>
            </a:p>
          </p:txBody>
        </p:sp>
        <p:sp>
          <p:nvSpPr>
            <p:cNvPr id="93" name="TextBox 92"/>
            <p:cNvSpPr txBox="1"/>
            <p:nvPr/>
          </p:nvSpPr>
          <p:spPr>
            <a:xfrm>
              <a:off x="9208041" y="5264075"/>
              <a:ext cx="552553" cy="217258"/>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Aggregation</a:t>
              </a:r>
              <a:endParaRPr lang="en-US" sz="1200" b="1" dirty="0">
                <a:solidFill>
                  <a:schemeClr val="accent4">
                    <a:lumMod val="40000"/>
                    <a:lumOff val="60000"/>
                  </a:schemeClr>
                </a:solidFill>
              </a:endParaRPr>
            </a:p>
          </p:txBody>
        </p:sp>
        <p:sp>
          <p:nvSpPr>
            <p:cNvPr id="94" name="TextBox 93"/>
            <p:cNvSpPr txBox="1"/>
            <p:nvPr/>
          </p:nvSpPr>
          <p:spPr>
            <a:xfrm>
              <a:off x="10228329" y="4954000"/>
              <a:ext cx="878978" cy="217258"/>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Find Similar</a:t>
              </a:r>
              <a:endParaRPr lang="en-US" sz="1200" b="1" dirty="0">
                <a:solidFill>
                  <a:schemeClr val="accent4">
                    <a:lumMod val="40000"/>
                    <a:lumOff val="60000"/>
                  </a:schemeClr>
                </a:solidFill>
              </a:endParaRPr>
            </a:p>
          </p:txBody>
        </p:sp>
        <p:sp>
          <p:nvSpPr>
            <p:cNvPr id="105" name="TextBox 104"/>
            <p:cNvSpPr txBox="1"/>
            <p:nvPr/>
          </p:nvSpPr>
          <p:spPr>
            <a:xfrm>
              <a:off x="10228329" y="5257691"/>
              <a:ext cx="878978" cy="217258"/>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Spatial Join</a:t>
              </a:r>
              <a:endParaRPr lang="en-US" sz="1200" b="1" dirty="0">
                <a:solidFill>
                  <a:schemeClr val="accent4">
                    <a:lumMod val="40000"/>
                    <a:lumOff val="60000"/>
                  </a:schemeClr>
                </a:solidFill>
              </a:endParaRPr>
            </a:p>
          </p:txBody>
        </p:sp>
      </p:grpSp>
      <p:grpSp>
        <p:nvGrpSpPr>
          <p:cNvPr id="122" name="Group 121"/>
          <p:cNvGrpSpPr/>
          <p:nvPr/>
        </p:nvGrpSpPr>
        <p:grpSpPr>
          <a:xfrm>
            <a:off x="9208041" y="1898259"/>
            <a:ext cx="2020114" cy="1727929"/>
            <a:chOff x="9208041" y="1832232"/>
            <a:chExt cx="2020114" cy="1727929"/>
          </a:xfrm>
        </p:grpSpPr>
        <p:sp>
          <p:nvSpPr>
            <p:cNvPr id="123" name="TextBox 122"/>
            <p:cNvSpPr txBox="1"/>
            <p:nvPr/>
          </p:nvSpPr>
          <p:spPr>
            <a:xfrm>
              <a:off x="9208041" y="1832232"/>
              <a:ext cx="1832681" cy="250705"/>
            </a:xfrm>
            <a:prstGeom prst="rect">
              <a:avLst/>
            </a:prstGeom>
            <a:noFill/>
            <a:effectLst/>
          </p:spPr>
          <p:txBody>
            <a:bodyPr wrap="none" lIns="0" tIns="0" rIns="0" bIns="0" rtlCol="0">
              <a:noAutofit/>
            </a:bodyPr>
            <a:lstStyle/>
            <a:p>
              <a:pPr eaLnBrk="0" hangingPunct="0">
                <a:lnSpc>
                  <a:spcPts val="1800"/>
                </a:lnSpc>
              </a:pPr>
              <a:r>
                <a:rPr lang="en-US" sz="1400" b="1" dirty="0"/>
                <a:t>Raster</a:t>
              </a:r>
            </a:p>
          </p:txBody>
        </p:sp>
        <p:sp>
          <p:nvSpPr>
            <p:cNvPr id="125" name="TextBox 124"/>
            <p:cNvSpPr txBox="1"/>
            <p:nvPr/>
          </p:nvSpPr>
          <p:spPr>
            <a:xfrm>
              <a:off x="9208041" y="2425950"/>
              <a:ext cx="734471" cy="287215"/>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Corridors</a:t>
              </a:r>
              <a:endParaRPr lang="en-US" sz="1200" b="1" dirty="0">
                <a:solidFill>
                  <a:schemeClr val="accent4">
                    <a:lumMod val="40000"/>
                    <a:lumOff val="60000"/>
                  </a:schemeClr>
                </a:solidFill>
              </a:endParaRPr>
            </a:p>
          </p:txBody>
        </p:sp>
        <p:sp>
          <p:nvSpPr>
            <p:cNvPr id="129" name="TextBox 128"/>
            <p:cNvSpPr txBox="1"/>
            <p:nvPr/>
          </p:nvSpPr>
          <p:spPr>
            <a:xfrm>
              <a:off x="9208041" y="3272946"/>
              <a:ext cx="999826" cy="287215"/>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Difference</a:t>
              </a:r>
              <a:endParaRPr lang="en-US" sz="1200" b="1" dirty="0">
                <a:solidFill>
                  <a:schemeClr val="accent4">
                    <a:lumMod val="40000"/>
                    <a:lumOff val="60000"/>
                  </a:schemeClr>
                </a:solidFill>
              </a:endParaRPr>
            </a:p>
          </p:txBody>
        </p:sp>
        <p:sp>
          <p:nvSpPr>
            <p:cNvPr id="131" name="TextBox 130"/>
            <p:cNvSpPr txBox="1"/>
            <p:nvPr/>
          </p:nvSpPr>
          <p:spPr>
            <a:xfrm>
              <a:off x="9208041" y="2127104"/>
              <a:ext cx="776949" cy="251783"/>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Suitability</a:t>
              </a:r>
              <a:endParaRPr lang="en-US" sz="1200" b="1" dirty="0">
                <a:solidFill>
                  <a:schemeClr val="accent4">
                    <a:lumMod val="40000"/>
                    <a:lumOff val="60000"/>
                  </a:schemeClr>
                </a:solidFill>
              </a:endParaRPr>
            </a:p>
          </p:txBody>
        </p:sp>
        <p:sp>
          <p:nvSpPr>
            <p:cNvPr id="132" name="TextBox 131"/>
            <p:cNvSpPr txBox="1"/>
            <p:nvPr/>
          </p:nvSpPr>
          <p:spPr>
            <a:xfrm>
              <a:off x="10228329" y="2986325"/>
              <a:ext cx="900274" cy="190010"/>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Interpolation</a:t>
              </a:r>
              <a:endParaRPr lang="en-US" sz="1200" b="1" dirty="0">
                <a:solidFill>
                  <a:schemeClr val="accent4">
                    <a:lumMod val="40000"/>
                    <a:lumOff val="60000"/>
                  </a:schemeClr>
                </a:solidFill>
              </a:endParaRPr>
            </a:p>
          </p:txBody>
        </p:sp>
        <p:sp>
          <p:nvSpPr>
            <p:cNvPr id="133" name="TextBox 132"/>
            <p:cNvSpPr txBox="1"/>
            <p:nvPr/>
          </p:nvSpPr>
          <p:spPr>
            <a:xfrm>
              <a:off x="10228329" y="2711689"/>
              <a:ext cx="857728" cy="205897"/>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Proximities</a:t>
              </a:r>
              <a:endParaRPr lang="en-US" sz="1200" b="1" dirty="0">
                <a:solidFill>
                  <a:schemeClr val="accent4">
                    <a:lumMod val="40000"/>
                    <a:lumOff val="60000"/>
                  </a:schemeClr>
                </a:solidFill>
              </a:endParaRPr>
            </a:p>
          </p:txBody>
        </p:sp>
        <p:sp>
          <p:nvSpPr>
            <p:cNvPr id="134" name="TextBox 133"/>
            <p:cNvSpPr txBox="1"/>
            <p:nvPr/>
          </p:nvSpPr>
          <p:spPr>
            <a:xfrm>
              <a:off x="10228329" y="2122007"/>
              <a:ext cx="675986" cy="199135"/>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Density</a:t>
              </a:r>
              <a:endParaRPr lang="en-US" sz="1200" b="1" dirty="0">
                <a:solidFill>
                  <a:schemeClr val="accent4">
                    <a:lumMod val="40000"/>
                    <a:lumOff val="60000"/>
                  </a:schemeClr>
                </a:solidFill>
              </a:endParaRPr>
            </a:p>
          </p:txBody>
        </p:sp>
        <p:sp>
          <p:nvSpPr>
            <p:cNvPr id="135" name="TextBox 134"/>
            <p:cNvSpPr txBox="1"/>
            <p:nvPr/>
          </p:nvSpPr>
          <p:spPr>
            <a:xfrm>
              <a:off x="9208041" y="2716452"/>
              <a:ext cx="658963" cy="287215"/>
            </a:xfrm>
            <a:prstGeom prst="rect">
              <a:avLst/>
            </a:prstGeom>
            <a:noFill/>
            <a:effectLst/>
          </p:spPr>
          <p:txBody>
            <a:bodyPr wrap="none" lIns="0" tIns="0" rIns="0" bIns="0" rtlCol="0">
              <a:noAutofit/>
            </a:bodyPr>
            <a:lstStyle/>
            <a:p>
              <a:pPr eaLnBrk="0" hangingPunct="0">
                <a:lnSpc>
                  <a:spcPts val="1800"/>
                </a:lnSpc>
              </a:pPr>
              <a:r>
                <a:rPr lang="en-US" sz="1200" dirty="0" err="1">
                  <a:solidFill>
                    <a:schemeClr val="accent4">
                      <a:lumMod val="40000"/>
                      <a:lumOff val="60000"/>
                    </a:schemeClr>
                  </a:solidFill>
                </a:rPr>
                <a:t>Topo</a:t>
              </a:r>
              <a:endParaRPr lang="en-US" sz="1200" b="1" dirty="0">
                <a:solidFill>
                  <a:schemeClr val="accent4">
                    <a:lumMod val="40000"/>
                    <a:lumOff val="60000"/>
                  </a:schemeClr>
                </a:solidFill>
              </a:endParaRPr>
            </a:p>
          </p:txBody>
        </p:sp>
        <p:sp>
          <p:nvSpPr>
            <p:cNvPr id="136" name="TextBox 135"/>
            <p:cNvSpPr txBox="1"/>
            <p:nvPr/>
          </p:nvSpPr>
          <p:spPr>
            <a:xfrm>
              <a:off x="9208041" y="2997583"/>
              <a:ext cx="999826" cy="287215"/>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Classify</a:t>
              </a:r>
              <a:endParaRPr lang="en-US" sz="1200" b="1" dirty="0">
                <a:solidFill>
                  <a:schemeClr val="accent4">
                    <a:lumMod val="40000"/>
                    <a:lumOff val="60000"/>
                  </a:schemeClr>
                </a:solidFill>
              </a:endParaRPr>
            </a:p>
          </p:txBody>
        </p:sp>
        <p:sp>
          <p:nvSpPr>
            <p:cNvPr id="137" name="TextBox 136"/>
            <p:cNvSpPr txBox="1"/>
            <p:nvPr/>
          </p:nvSpPr>
          <p:spPr>
            <a:xfrm>
              <a:off x="10228329" y="2419300"/>
              <a:ext cx="999826" cy="211743"/>
            </a:xfrm>
            <a:prstGeom prst="rect">
              <a:avLst/>
            </a:prstGeom>
            <a:noFill/>
            <a:effectLst/>
          </p:spPr>
          <p:txBody>
            <a:bodyPr wrap="none" lIns="0" tIns="0" rIns="0" bIns="0" rtlCol="0">
              <a:noAutofit/>
            </a:bodyPr>
            <a:lstStyle/>
            <a:p>
              <a:pPr eaLnBrk="0" hangingPunct="0">
                <a:lnSpc>
                  <a:spcPts val="1800"/>
                </a:lnSpc>
              </a:pPr>
              <a:r>
                <a:rPr lang="en-US" sz="1200" dirty="0">
                  <a:solidFill>
                    <a:schemeClr val="accent4">
                      <a:lumMod val="40000"/>
                      <a:lumOff val="60000"/>
                    </a:schemeClr>
                  </a:solidFill>
                </a:rPr>
                <a:t>Distance</a:t>
              </a:r>
              <a:endParaRPr lang="en-US" sz="1200" b="1" dirty="0">
                <a:solidFill>
                  <a:schemeClr val="accent4">
                    <a:lumMod val="40000"/>
                    <a:lumOff val="60000"/>
                  </a:schemeClr>
                </a:solidFill>
              </a:endParaRPr>
            </a:p>
          </p:txBody>
        </p:sp>
      </p:grpSp>
    </p:spTree>
    <p:extLst>
      <p:ext uri="{BB962C8B-B14F-4D97-AF65-F5344CB8AC3E}">
        <p14:creationId xmlns:p14="http://schemas.microsoft.com/office/powerpoint/2010/main" val="35066362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752074-9E1D-48E5-9937-B2DAF7133F54}"/>
              </a:ext>
            </a:extLst>
          </p:cNvPr>
          <p:cNvSpPr txBox="1"/>
          <p:nvPr/>
        </p:nvSpPr>
        <p:spPr>
          <a:xfrm>
            <a:off x="1233377" y="1722474"/>
            <a:ext cx="3753293" cy="1329070"/>
          </a:xfrm>
          <a:prstGeom prst="rect">
            <a:avLst/>
          </a:prstGeom>
          <a:noFill/>
          <a:effectLst/>
        </p:spPr>
        <p:txBody>
          <a:bodyPr wrap="square" lIns="0" tIns="0" rIns="0" bIns="0" rtlCol="0">
            <a:noAutofit/>
          </a:bodyPr>
          <a:lstStyle/>
          <a:p>
            <a:pPr algn="l" eaLnBrk="0" hangingPunct="0">
              <a:lnSpc>
                <a:spcPts val="1800"/>
              </a:lnSpc>
            </a:pPr>
            <a:endParaRPr lang="en-US" sz="1400" b="1" dirty="0">
              <a:ea typeface="+mn-ea"/>
              <a:cs typeface="+mn-cs"/>
            </a:endParaRPr>
          </a:p>
        </p:txBody>
      </p:sp>
      <p:sp>
        <p:nvSpPr>
          <p:cNvPr id="11" name="TextBox 48">
            <a:extLst>
              <a:ext uri="{FF2B5EF4-FFF2-40B4-BE49-F238E27FC236}">
                <a16:creationId xmlns:a16="http://schemas.microsoft.com/office/drawing/2014/main" id="{FC883405-CB91-41FE-AEC2-9E76A6BA42B5}"/>
              </a:ext>
            </a:extLst>
          </p:cNvPr>
          <p:cNvSpPr txBox="1"/>
          <p:nvPr/>
        </p:nvSpPr>
        <p:spPr>
          <a:xfrm>
            <a:off x="486357" y="2035832"/>
            <a:ext cx="5869474" cy="563231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914400">
              <a:buFont typeface="Arial" panose="020B0604020202020204" pitchFamily="34" charset="0"/>
              <a:buChar char="•"/>
              <a:defRPr/>
            </a:pPr>
            <a:r>
              <a:rPr lang="en-US" sz="2400" b="1" kern="0" dirty="0"/>
              <a:t>Seamlessly use GeoAnalytics results as input to desktop geoprocessing tools</a:t>
            </a:r>
          </a:p>
          <a:p>
            <a:pPr defTabSz="914400">
              <a:defRPr/>
            </a:pPr>
            <a:endParaRPr lang="en-US" sz="2400" b="1" kern="0" dirty="0"/>
          </a:p>
          <a:p>
            <a:pPr marL="342900" indent="-342900" defTabSz="914400">
              <a:buFont typeface="Arial" panose="020B0604020202020204" pitchFamily="34" charset="0"/>
              <a:buChar char="•"/>
              <a:defRPr/>
            </a:pPr>
            <a:r>
              <a:rPr lang="en-US" sz="2400" b="1" kern="0" dirty="0"/>
              <a:t>Access Portal items directly from Pro</a:t>
            </a:r>
          </a:p>
          <a:p>
            <a:pPr marL="800100" lvl="1" indent="-342900" defTabSz="914400">
              <a:buFont typeface="Arial" panose="020B0604020202020204" pitchFamily="34" charset="0"/>
              <a:buChar char="•"/>
              <a:defRPr/>
            </a:pPr>
            <a:endParaRPr lang="en-US" sz="2400" b="1" kern="0" dirty="0"/>
          </a:p>
          <a:p>
            <a:pPr marL="342900" indent="-342900" defTabSz="914400">
              <a:buFont typeface="Arial" panose="020B0604020202020204" pitchFamily="34" charset="0"/>
              <a:buChar char="•"/>
              <a:defRPr/>
            </a:pPr>
            <a:r>
              <a:rPr lang="en-US" sz="2400" b="1" kern="0" dirty="0"/>
              <a:t>Use GeoAnalytics tools in </a:t>
            </a:r>
            <a:r>
              <a:rPr lang="en-US" sz="2400" b="1" kern="0" dirty="0" err="1"/>
              <a:t>ModelBuilder</a:t>
            </a:r>
            <a:endParaRPr lang="en-US" sz="2400" b="1" kern="0" dirty="0"/>
          </a:p>
          <a:p>
            <a:pPr marL="800100" lvl="1" indent="-342900" defTabSz="914400">
              <a:buFont typeface="Arial" panose="020B0604020202020204" pitchFamily="34" charset="0"/>
              <a:buChar char="•"/>
              <a:defRPr/>
            </a:pPr>
            <a:endParaRPr lang="en-US" sz="2400" b="1" kern="0" dirty="0"/>
          </a:p>
          <a:p>
            <a:pPr marL="342900" indent="-342900" defTabSz="914400">
              <a:buFont typeface="Arial" panose="020B0604020202020204" pitchFamily="34" charset="0"/>
              <a:buChar char="•"/>
              <a:defRPr/>
            </a:pPr>
            <a:r>
              <a:rPr lang="en-US" sz="2400" b="1" kern="0" dirty="0"/>
              <a:t>Result layers can be used with </a:t>
            </a:r>
            <a:r>
              <a:rPr lang="en-US" sz="2400" b="1" kern="0" dirty="0" err="1"/>
              <a:t>arcpy</a:t>
            </a:r>
            <a:r>
              <a:rPr lang="en-US" sz="2400" b="1" kern="0" dirty="0"/>
              <a:t> </a:t>
            </a:r>
            <a:br>
              <a:rPr lang="en-US" sz="2400" kern="0" dirty="0"/>
            </a:br>
            <a:endParaRPr lang="en-US" sz="2400" kern="0" dirty="0"/>
          </a:p>
          <a:p>
            <a:pPr defTabSz="914400">
              <a:defRPr/>
            </a:pPr>
            <a:endParaRPr lang="en-US" sz="2400" kern="0" dirty="0"/>
          </a:p>
          <a:p>
            <a:pPr marL="342900" indent="-342900" defTabSz="914400">
              <a:buFont typeface="Arial" panose="020B0604020202020204" pitchFamily="34" charset="0"/>
              <a:buChar char="•"/>
              <a:defRPr/>
            </a:pPr>
            <a:endParaRPr lang="en-US" sz="2400" kern="0" dirty="0"/>
          </a:p>
          <a:p>
            <a:pPr marL="800100" lvl="1" indent="-342900" defTabSz="914400">
              <a:buFont typeface="Arial" panose="020B0604020202020204" pitchFamily="34" charset="0"/>
              <a:buChar char="•"/>
              <a:defRPr/>
            </a:pPr>
            <a:endParaRPr lang="en-US" sz="2400" kern="0" dirty="0"/>
          </a:p>
        </p:txBody>
      </p:sp>
      <p:sp>
        <p:nvSpPr>
          <p:cNvPr id="12" name="Title 8">
            <a:extLst>
              <a:ext uri="{FF2B5EF4-FFF2-40B4-BE49-F238E27FC236}">
                <a16:creationId xmlns:a16="http://schemas.microsoft.com/office/drawing/2014/main" id="{ADA8FEAF-9716-42D4-B275-EB20C5D71ADC}"/>
              </a:ext>
            </a:extLst>
          </p:cNvPr>
          <p:cNvSpPr>
            <a:spLocks noGrp="1"/>
          </p:cNvSpPr>
          <p:nvPr>
            <p:ph type="title"/>
          </p:nvPr>
        </p:nvSpPr>
        <p:spPr>
          <a:xfrm>
            <a:off x="682625" y="427369"/>
            <a:ext cx="10826496" cy="369332"/>
          </a:xfrm>
        </p:spPr>
        <p:txBody>
          <a:bodyPr/>
          <a:lstStyle/>
          <a:p>
            <a:r>
              <a:rPr lang="en-US" dirty="0"/>
              <a:t>Analysis Capabilities with </a:t>
            </a:r>
            <a:r>
              <a:rPr lang="en-US" dirty="0" err="1"/>
              <a:t>GeoAnalytics</a:t>
            </a:r>
            <a:endParaRPr lang="en-US" dirty="0"/>
          </a:p>
        </p:txBody>
      </p:sp>
      <p:sp>
        <p:nvSpPr>
          <p:cNvPr id="3" name="Text Placeholder 2">
            <a:extLst>
              <a:ext uri="{FF2B5EF4-FFF2-40B4-BE49-F238E27FC236}">
                <a16:creationId xmlns:a16="http://schemas.microsoft.com/office/drawing/2014/main" id="{AD3EEB23-036A-42A5-B575-07C1CFE2B859}"/>
              </a:ext>
            </a:extLst>
          </p:cNvPr>
          <p:cNvSpPr>
            <a:spLocks noGrp="1"/>
          </p:cNvSpPr>
          <p:nvPr>
            <p:ph type="body" sz="quarter" idx="11"/>
          </p:nvPr>
        </p:nvSpPr>
        <p:spPr>
          <a:xfrm>
            <a:off x="682625" y="1097309"/>
            <a:ext cx="10826496" cy="246221"/>
          </a:xfrm>
        </p:spPr>
        <p:txBody>
          <a:bodyPr/>
          <a:lstStyle/>
          <a:p>
            <a:r>
              <a:rPr lang="en-US" b="0" kern="0" dirty="0"/>
              <a:t>Extend the capabilities of </a:t>
            </a:r>
            <a:r>
              <a:rPr lang="en-US" b="0" kern="0" dirty="0" err="1"/>
              <a:t>GeoAnalytics</a:t>
            </a:r>
            <a:r>
              <a:rPr lang="en-US" b="0" kern="0" dirty="0"/>
              <a:t> with </a:t>
            </a:r>
            <a:r>
              <a:rPr lang="en-US" b="0" kern="0" dirty="0">
                <a:solidFill>
                  <a:srgbClr val="FFC000"/>
                </a:solidFill>
              </a:rPr>
              <a:t>ArcGIS Pro</a:t>
            </a:r>
            <a:endParaRPr lang="en-US" b="0" dirty="0"/>
          </a:p>
        </p:txBody>
      </p:sp>
      <p:pic>
        <p:nvPicPr>
          <p:cNvPr id="6" name="Picture 5">
            <a:extLst>
              <a:ext uri="{FF2B5EF4-FFF2-40B4-BE49-F238E27FC236}">
                <a16:creationId xmlns:a16="http://schemas.microsoft.com/office/drawing/2014/main" id="{AFD9E5E0-A371-4D5C-9439-4ACB5EC7EDFC}"/>
              </a:ext>
            </a:extLst>
          </p:cNvPr>
          <p:cNvPicPr>
            <a:picLocks noChangeAspect="1"/>
          </p:cNvPicPr>
          <p:nvPr/>
        </p:nvPicPr>
        <p:blipFill>
          <a:blip r:embed="rId3"/>
          <a:stretch>
            <a:fillRect/>
          </a:stretch>
        </p:blipFill>
        <p:spPr>
          <a:xfrm>
            <a:off x="6565695" y="1343530"/>
            <a:ext cx="5349812" cy="49264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5536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fade">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Effect transition="in" filter="fade">
                                      <p:cBhvr>
                                        <p:cTn id="1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9A719-D913-4BE9-963D-A99667C2F407}"/>
              </a:ext>
            </a:extLst>
          </p:cNvPr>
          <p:cNvSpPr>
            <a:spLocks noGrp="1"/>
          </p:cNvSpPr>
          <p:nvPr>
            <p:ph type="title"/>
          </p:nvPr>
        </p:nvSpPr>
        <p:spPr>
          <a:xfrm>
            <a:off x="685800" y="682625"/>
            <a:ext cx="3826239" cy="369332"/>
          </a:xfrm>
        </p:spPr>
        <p:txBody>
          <a:bodyPr/>
          <a:lstStyle/>
          <a:p>
            <a:r>
              <a:rPr lang="en-US" dirty="0"/>
              <a:t>Spatial Statistics </a:t>
            </a:r>
          </a:p>
        </p:txBody>
      </p:sp>
      <p:sp>
        <p:nvSpPr>
          <p:cNvPr id="3" name="Content Placeholder 2">
            <a:extLst>
              <a:ext uri="{FF2B5EF4-FFF2-40B4-BE49-F238E27FC236}">
                <a16:creationId xmlns:a16="http://schemas.microsoft.com/office/drawing/2014/main" id="{12D5DA55-6F25-4D80-8059-D1370D6CB0EC}"/>
              </a:ext>
            </a:extLst>
          </p:cNvPr>
          <p:cNvSpPr>
            <a:spLocks noGrp="1"/>
          </p:cNvSpPr>
          <p:nvPr>
            <p:ph sz="half" idx="2"/>
          </p:nvPr>
        </p:nvSpPr>
        <p:spPr>
          <a:xfrm>
            <a:off x="914400" y="1828800"/>
            <a:ext cx="4227226" cy="3429000"/>
          </a:xfrm>
        </p:spPr>
        <p:txBody>
          <a:bodyPr/>
          <a:lstStyle/>
          <a:p>
            <a:r>
              <a:rPr lang="en-US" dirty="0">
                <a:hlinkClick r:id="rId2"/>
              </a:rPr>
              <a:t>https://spatialstats.github.io/</a:t>
            </a:r>
            <a:endParaRPr lang="en-US" dirty="0"/>
          </a:p>
          <a:p>
            <a:r>
              <a:rPr lang="en-US" dirty="0"/>
              <a:t>Presentations, Tools, Tutorials, Add-Ins</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C2361D0D-C5A0-4628-BC56-B9E8B5CF4D6E}"/>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50E5DE08-856D-4B70-9E49-F1CDE836ED8A}"/>
              </a:ext>
            </a:extLst>
          </p:cNvPr>
          <p:cNvPicPr>
            <a:picLocks noChangeAspect="1"/>
          </p:cNvPicPr>
          <p:nvPr/>
        </p:nvPicPr>
        <p:blipFill>
          <a:blip r:embed="rId3"/>
          <a:stretch>
            <a:fillRect/>
          </a:stretch>
        </p:blipFill>
        <p:spPr>
          <a:xfrm>
            <a:off x="1028621" y="3981450"/>
            <a:ext cx="9725025" cy="2552700"/>
          </a:xfrm>
          <a:prstGeom prst="rect">
            <a:avLst/>
          </a:prstGeom>
        </p:spPr>
      </p:pic>
      <p:pic>
        <p:nvPicPr>
          <p:cNvPr id="6" name="Picture 5">
            <a:extLst>
              <a:ext uri="{FF2B5EF4-FFF2-40B4-BE49-F238E27FC236}">
                <a16:creationId xmlns:a16="http://schemas.microsoft.com/office/drawing/2014/main" id="{2FC71F20-8E5B-4E7F-AA60-2ED540630ABB}"/>
              </a:ext>
            </a:extLst>
          </p:cNvPr>
          <p:cNvPicPr>
            <a:picLocks noChangeAspect="1"/>
          </p:cNvPicPr>
          <p:nvPr/>
        </p:nvPicPr>
        <p:blipFill rotWithShape="1">
          <a:blip r:embed="rId4"/>
          <a:srcRect r="48672"/>
          <a:stretch/>
        </p:blipFill>
        <p:spPr>
          <a:xfrm>
            <a:off x="8642754" y="297756"/>
            <a:ext cx="3324069" cy="346205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FCADFFF-BD9A-419E-82B0-33CA78DADC48}"/>
              </a:ext>
            </a:extLst>
          </p:cNvPr>
          <p:cNvPicPr>
            <a:picLocks noChangeAspect="1"/>
          </p:cNvPicPr>
          <p:nvPr/>
        </p:nvPicPr>
        <p:blipFill rotWithShape="1">
          <a:blip r:embed="rId4"/>
          <a:srcRect l="49900"/>
          <a:stretch/>
        </p:blipFill>
        <p:spPr>
          <a:xfrm>
            <a:off x="5202939" y="297755"/>
            <a:ext cx="3213543" cy="3462051"/>
          </a:xfrm>
          <a:prstGeom prst="rect">
            <a:avLst/>
          </a:prstGeom>
        </p:spPr>
      </p:pic>
    </p:spTree>
    <p:extLst>
      <p:ext uri="{BB962C8B-B14F-4D97-AF65-F5344CB8AC3E}">
        <p14:creationId xmlns:p14="http://schemas.microsoft.com/office/powerpoint/2010/main" val="93835979"/>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28925-72CB-4337-A21F-EC82D215DF43}"/>
              </a:ext>
            </a:extLst>
          </p:cNvPr>
          <p:cNvSpPr>
            <a:spLocks noGrp="1"/>
          </p:cNvSpPr>
          <p:nvPr>
            <p:ph type="title"/>
          </p:nvPr>
        </p:nvSpPr>
        <p:spPr/>
        <p:txBody>
          <a:bodyPr/>
          <a:lstStyle/>
          <a:p>
            <a:r>
              <a:rPr lang="en-US" dirty="0"/>
              <a:t>Track 2 Challenges – Spatial Questions</a:t>
            </a:r>
          </a:p>
        </p:txBody>
      </p:sp>
      <p:sp>
        <p:nvSpPr>
          <p:cNvPr id="7" name="Content Placeholder 6">
            <a:extLst>
              <a:ext uri="{FF2B5EF4-FFF2-40B4-BE49-F238E27FC236}">
                <a16:creationId xmlns:a16="http://schemas.microsoft.com/office/drawing/2014/main" id="{A778ED14-02B4-4A2A-A26D-5BCE806EF792}"/>
              </a:ext>
            </a:extLst>
          </p:cNvPr>
          <p:cNvSpPr>
            <a:spLocks noGrp="1"/>
          </p:cNvSpPr>
          <p:nvPr>
            <p:ph sz="quarter" idx="10"/>
          </p:nvPr>
        </p:nvSpPr>
        <p:spPr>
          <a:xfrm>
            <a:off x="914400" y="1558977"/>
            <a:ext cx="10369296" cy="1304144"/>
          </a:xfrm>
        </p:spPr>
        <p:txBody>
          <a:bodyPr/>
          <a:lstStyle/>
          <a:p>
            <a:r>
              <a:rPr lang="en-US" dirty="0">
                <a:solidFill>
                  <a:schemeClr val="accent1">
                    <a:lumMod val="60000"/>
                    <a:lumOff val="40000"/>
                  </a:schemeClr>
                </a:solidFill>
              </a:rPr>
              <a:t>Challenge 1: Identifying Interactions between Ships</a:t>
            </a:r>
          </a:p>
          <a:p>
            <a:r>
              <a:rPr lang="en-US" dirty="0"/>
              <a:t>Out of the millions of data points in the AIS dataset can you find the most efficient algorithm to identify potential collisions?</a:t>
            </a:r>
          </a:p>
          <a:p>
            <a:pPr lvl="1"/>
            <a:r>
              <a:rPr lang="en-US" dirty="0"/>
              <a:t>Where are ships located? What is changing in the AIS data? How close are these to chart features (</a:t>
            </a:r>
            <a:r>
              <a:rPr lang="en-US" dirty="0" err="1"/>
              <a:t>ie</a:t>
            </a:r>
            <a:r>
              <a:rPr lang="en-US" dirty="0"/>
              <a:t>. Shipping scheme)? What is significant in vessel type? What other data can I add to help understand COLREGs? Are there clusters of positive COLREGs?</a:t>
            </a:r>
          </a:p>
          <a:p>
            <a:pPr lvl="1"/>
            <a:endParaRPr lang="en-US" dirty="0"/>
          </a:p>
          <a:p>
            <a:endParaRPr lang="en-US" dirty="0"/>
          </a:p>
          <a:p>
            <a:endParaRPr lang="en-US" dirty="0"/>
          </a:p>
        </p:txBody>
      </p:sp>
      <p:sp>
        <p:nvSpPr>
          <p:cNvPr id="9" name="Content Placeholder 6">
            <a:extLst>
              <a:ext uri="{FF2B5EF4-FFF2-40B4-BE49-F238E27FC236}">
                <a16:creationId xmlns:a16="http://schemas.microsoft.com/office/drawing/2014/main" id="{A8103085-3C5A-47E1-80F0-A1904004E453}"/>
              </a:ext>
            </a:extLst>
          </p:cNvPr>
          <p:cNvSpPr txBox="1">
            <a:spLocks/>
          </p:cNvSpPr>
          <p:nvPr/>
        </p:nvSpPr>
        <p:spPr>
          <a:xfrm>
            <a:off x="806421" y="3850547"/>
            <a:ext cx="10369296" cy="3024942"/>
          </a:xfrm>
          <a:prstGeom prst="rect">
            <a:avLst/>
          </a:prstGeom>
          <a:noFill/>
        </p:spPr>
        <p:txBody>
          <a:bodyPr vert="horz" lIns="0" tIns="0" rIns="0" bIns="0" numCol="1"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solidFill>
                  <a:srgbClr val="7CD789"/>
                </a:solidFill>
              </a:rPr>
              <a:t>Challenge 2: Having accurate models of the real-world behavior for ships is a valuable tool for preventing collisions for both manned and autonomous vessels.</a:t>
            </a:r>
          </a:p>
          <a:p>
            <a:pPr lvl="1"/>
            <a:r>
              <a:rPr lang="en-US" dirty="0"/>
              <a:t>What areas are prone to collisions? Are these near a certain type of feature (shipping scheme area, port, </a:t>
            </a:r>
            <a:r>
              <a:rPr lang="en-US" dirty="0" err="1"/>
              <a:t>etc</a:t>
            </a:r>
            <a:r>
              <a:rPr lang="en-US" dirty="0"/>
              <a:t>?) </a:t>
            </a:r>
            <a:endParaRPr lang="en-US" dirty="0">
              <a:solidFill>
                <a:srgbClr val="7CD789"/>
              </a:solidFill>
            </a:endParaRPr>
          </a:p>
        </p:txBody>
      </p:sp>
    </p:spTree>
    <p:extLst>
      <p:ext uri="{BB962C8B-B14F-4D97-AF65-F5344CB8AC3E}">
        <p14:creationId xmlns:p14="http://schemas.microsoft.com/office/powerpoint/2010/main" val="380591750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a:extLst>
              <a:ext uri="{FF2B5EF4-FFF2-40B4-BE49-F238E27FC236}">
                <a16:creationId xmlns:a16="http://schemas.microsoft.com/office/drawing/2014/main" id="{70C8447C-BDD9-42F5-96F4-2C10B8D5C14B}"/>
              </a:ext>
            </a:extLst>
          </p:cNvPr>
          <p:cNvPicPr>
            <a:picLocks noGrp="1" noChangeAspect="1"/>
          </p:cNvPicPr>
          <p:nvPr>
            <p:ph type="pic" sz="quarter" idx="12"/>
          </p:nvPr>
        </p:nvPicPr>
        <p:blipFill>
          <a:blip r:embed="rId2"/>
          <a:srcRect l="1078" r="1078"/>
          <a:stretch>
            <a:fillRect/>
          </a:stretch>
        </p:blipFill>
        <p:spPr>
          <a:prstGeom prst="rect">
            <a:avLst/>
          </a:prstGeom>
        </p:spPr>
      </p:pic>
      <p:sp>
        <p:nvSpPr>
          <p:cNvPr id="8" name="Text Placeholder 7">
            <a:extLst>
              <a:ext uri="{FF2B5EF4-FFF2-40B4-BE49-F238E27FC236}">
                <a16:creationId xmlns:a16="http://schemas.microsoft.com/office/drawing/2014/main" id="{CA5B6129-D981-4547-8A95-EA0E27F23758}"/>
              </a:ext>
            </a:extLst>
          </p:cNvPr>
          <p:cNvSpPr>
            <a:spLocks noGrp="1"/>
          </p:cNvSpPr>
          <p:nvPr>
            <p:ph type="body" idx="1"/>
          </p:nvPr>
        </p:nvSpPr>
        <p:spPr/>
        <p:txBody>
          <a:bodyPr/>
          <a:lstStyle/>
          <a:p>
            <a:r>
              <a:rPr lang="en-US" dirty="0"/>
              <a:t>John Fry</a:t>
            </a:r>
          </a:p>
        </p:txBody>
      </p:sp>
      <p:sp>
        <p:nvSpPr>
          <p:cNvPr id="6" name="Title 5">
            <a:extLst>
              <a:ext uri="{FF2B5EF4-FFF2-40B4-BE49-F238E27FC236}">
                <a16:creationId xmlns:a16="http://schemas.microsoft.com/office/drawing/2014/main" id="{55E63C39-894F-4474-95CD-1CCC974DA740}"/>
              </a:ext>
            </a:extLst>
          </p:cNvPr>
          <p:cNvSpPr>
            <a:spLocks noGrp="1"/>
          </p:cNvSpPr>
          <p:nvPr>
            <p:ph type="title"/>
          </p:nvPr>
        </p:nvSpPr>
        <p:spPr>
          <a:xfrm>
            <a:off x="6976871" y="2348110"/>
            <a:ext cx="4527741" cy="1169551"/>
          </a:xfrm>
        </p:spPr>
        <p:txBody>
          <a:bodyPr/>
          <a:lstStyle/>
          <a:p>
            <a:r>
              <a:rPr lang="en-US" dirty="0"/>
              <a:t>Demo </a:t>
            </a:r>
            <a:br>
              <a:rPr lang="en-US" dirty="0"/>
            </a:br>
            <a:r>
              <a:rPr lang="en-US" dirty="0"/>
              <a:t>ArcGIS Pro</a:t>
            </a:r>
          </a:p>
        </p:txBody>
      </p:sp>
    </p:spTree>
    <p:extLst>
      <p:ext uri="{BB962C8B-B14F-4D97-AF65-F5344CB8AC3E}">
        <p14:creationId xmlns:p14="http://schemas.microsoft.com/office/powerpoint/2010/main" val="180579516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Tree>
    <p:extLst>
      <p:ext uri="{BB962C8B-B14F-4D97-AF65-F5344CB8AC3E}">
        <p14:creationId xmlns:p14="http://schemas.microsoft.com/office/powerpoint/2010/main" val="101305019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629D3F-EE7D-43A0-A9AD-05572EAF0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8"/>
          <p:cNvSpPr>
            <a:spLocks noGrp="1"/>
          </p:cNvSpPr>
          <p:nvPr>
            <p:ph type="title"/>
          </p:nvPr>
        </p:nvSpPr>
        <p:spPr>
          <a:xfrm>
            <a:off x="685800" y="682625"/>
            <a:ext cx="10826496" cy="430887"/>
          </a:xfrm>
        </p:spPr>
        <p:txBody>
          <a:bodyPr/>
          <a:lstStyle/>
          <a:p>
            <a:r>
              <a:rPr lang="en-US" sz="2800" b="0" dirty="0"/>
              <a:t>Agenda</a:t>
            </a:r>
          </a:p>
        </p:txBody>
      </p:sp>
      <p:sp>
        <p:nvSpPr>
          <p:cNvPr id="4" name="Content Placeholder 3"/>
          <p:cNvSpPr>
            <a:spLocks noGrp="1"/>
          </p:cNvSpPr>
          <p:nvPr>
            <p:ph sz="quarter" idx="18"/>
          </p:nvPr>
        </p:nvSpPr>
        <p:spPr/>
        <p:txBody>
          <a:bodyPr/>
          <a:lstStyle/>
          <a:p>
            <a:r>
              <a:rPr lang="en-US" b="0" dirty="0"/>
              <a:t>Setting Up</a:t>
            </a:r>
          </a:p>
          <a:p>
            <a:r>
              <a:rPr lang="en-US" b="0" dirty="0"/>
              <a:t>Overview of ArcGIS Pro</a:t>
            </a:r>
          </a:p>
          <a:p>
            <a:r>
              <a:rPr lang="en-US" b="0" dirty="0"/>
              <a:t>Tutorial Data</a:t>
            </a:r>
          </a:p>
          <a:p>
            <a:r>
              <a:rPr lang="en-US" b="0" dirty="0"/>
              <a:t>Demo</a:t>
            </a:r>
          </a:p>
          <a:p>
            <a:endParaRPr lang="en-US" b="0" dirty="0"/>
          </a:p>
          <a:p>
            <a:endParaRPr lang="en-US" b="0" dirty="0"/>
          </a:p>
          <a:p>
            <a:pPr lvl="1"/>
            <a:endParaRPr lang="en-US" b="0" dirty="0"/>
          </a:p>
          <a:p>
            <a:pPr lvl="1"/>
            <a:endParaRPr lang="en-US" b="0" dirty="0"/>
          </a:p>
        </p:txBody>
      </p:sp>
    </p:spTree>
    <p:extLst>
      <p:ext uri="{BB962C8B-B14F-4D97-AF65-F5344CB8AC3E}">
        <p14:creationId xmlns:p14="http://schemas.microsoft.com/office/powerpoint/2010/main" val="166312304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D86BA7-0019-492F-B44C-1A12B5A47EF3}"/>
              </a:ext>
            </a:extLst>
          </p:cNvPr>
          <p:cNvPicPr>
            <a:picLocks noChangeAspect="1"/>
          </p:cNvPicPr>
          <p:nvPr/>
        </p:nvPicPr>
        <p:blipFill rotWithShape="1">
          <a:blip r:embed="rId3"/>
          <a:srcRect l="21959" t="3980" b="20981"/>
          <a:stretch/>
        </p:blipFill>
        <p:spPr>
          <a:xfrm>
            <a:off x="541469" y="4384205"/>
            <a:ext cx="3136933" cy="195272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6F68274-D08A-4349-81DE-FBDB4668B689}"/>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858F8F59-5C85-4766-A007-02E1B72C67A4}"/>
              </a:ext>
            </a:extLst>
          </p:cNvPr>
          <p:cNvSpPr>
            <a:spLocks noGrp="1"/>
          </p:cNvSpPr>
          <p:nvPr>
            <p:ph sz="quarter" idx="10"/>
          </p:nvPr>
        </p:nvSpPr>
        <p:spPr>
          <a:xfrm>
            <a:off x="911352" y="1539189"/>
            <a:ext cx="10369296" cy="3779621"/>
          </a:xfrm>
        </p:spPr>
        <p:txBody>
          <a:bodyPr/>
          <a:lstStyle/>
          <a:p>
            <a:r>
              <a:rPr lang="en-US" sz="2400" dirty="0"/>
              <a:t>In Track 2, the ArcGIS platform can be used with other software components to understand complex interactions of vessels at sea</a:t>
            </a:r>
          </a:p>
          <a:p>
            <a:endParaRPr lang="en-US" sz="2400" dirty="0"/>
          </a:p>
        </p:txBody>
      </p:sp>
      <p:pic>
        <p:nvPicPr>
          <p:cNvPr id="6" name="Picture 5">
            <a:extLst>
              <a:ext uri="{FF2B5EF4-FFF2-40B4-BE49-F238E27FC236}">
                <a16:creationId xmlns:a16="http://schemas.microsoft.com/office/drawing/2014/main" id="{E545CDCE-4B44-4CCC-AA1D-62A422363FB5}"/>
              </a:ext>
            </a:extLst>
          </p:cNvPr>
          <p:cNvPicPr>
            <a:picLocks noChangeAspect="1"/>
          </p:cNvPicPr>
          <p:nvPr/>
        </p:nvPicPr>
        <p:blipFill>
          <a:blip r:embed="rId4"/>
          <a:stretch>
            <a:fillRect/>
          </a:stretch>
        </p:blipFill>
        <p:spPr>
          <a:xfrm>
            <a:off x="5793556" y="2693952"/>
            <a:ext cx="5487092" cy="36580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FCA68C4-3E2E-4A76-8968-C8AD35E56B7F}"/>
              </a:ext>
            </a:extLst>
          </p:cNvPr>
          <p:cNvPicPr>
            <a:picLocks noChangeAspect="1"/>
          </p:cNvPicPr>
          <p:nvPr/>
        </p:nvPicPr>
        <p:blipFill>
          <a:blip r:embed="rId5"/>
          <a:stretch>
            <a:fillRect/>
          </a:stretch>
        </p:blipFill>
        <p:spPr>
          <a:xfrm>
            <a:off x="2414443" y="2776091"/>
            <a:ext cx="3019769" cy="2241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043822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Portal for ArcGIS</a:t>
            </a:r>
          </a:p>
        </p:txBody>
      </p:sp>
      <p:sp>
        <p:nvSpPr>
          <p:cNvPr id="3" name="Content Placeholder 2">
            <a:extLst>
              <a:ext uri="{FF2B5EF4-FFF2-40B4-BE49-F238E27FC236}">
                <a16:creationId xmlns:a16="http://schemas.microsoft.com/office/drawing/2014/main" id="{89A7F864-8951-4166-BD0C-6EBDF558E631}"/>
              </a:ext>
            </a:extLst>
          </p:cNvPr>
          <p:cNvSpPr>
            <a:spLocks noGrp="1"/>
          </p:cNvSpPr>
          <p:nvPr>
            <p:ph sz="quarter" idx="18"/>
          </p:nvPr>
        </p:nvSpPr>
        <p:spPr>
          <a:xfrm>
            <a:off x="685800" y="1947862"/>
            <a:ext cx="4538749" cy="3429000"/>
          </a:xfrm>
        </p:spPr>
        <p:txBody>
          <a:bodyPr/>
          <a:lstStyle/>
          <a:p>
            <a:r>
              <a:rPr lang="en-US" dirty="0"/>
              <a:t>Navigate to:</a:t>
            </a:r>
          </a:p>
          <a:p>
            <a:pPr lvl="1"/>
            <a:r>
              <a:rPr lang="en-US" sz="2000" dirty="0">
                <a:hlinkClick r:id="rId2"/>
              </a:rPr>
              <a:t>https://htm.esri.com/portal</a:t>
            </a:r>
            <a:endParaRPr lang="en-US" sz="2000" dirty="0"/>
          </a:p>
          <a:p>
            <a:pPr lvl="1"/>
            <a:r>
              <a:rPr lang="en-US" sz="2000" dirty="0"/>
              <a:t>Press “Sign-in”</a:t>
            </a:r>
          </a:p>
          <a:p>
            <a:pPr lvl="1"/>
            <a:endParaRPr lang="en-US" sz="2400" dirty="0"/>
          </a:p>
          <a:p>
            <a:pPr lvl="1"/>
            <a:endParaRPr lang="en-US" dirty="0"/>
          </a:p>
          <a:p>
            <a:pPr lvl="1"/>
            <a:endParaRPr lang="en-US" dirty="0"/>
          </a:p>
        </p:txBody>
      </p:sp>
      <p:sp>
        <p:nvSpPr>
          <p:cNvPr id="8" name="Text Placeholder 7">
            <a:extLst>
              <a:ext uri="{FF2B5EF4-FFF2-40B4-BE49-F238E27FC236}">
                <a16:creationId xmlns:a16="http://schemas.microsoft.com/office/drawing/2014/main" id="{956F6CB4-6BEA-4D6B-B40A-155AC50D5237}"/>
              </a:ext>
            </a:extLst>
          </p:cNvPr>
          <p:cNvSpPr>
            <a:spLocks noGrp="1"/>
          </p:cNvSpPr>
          <p:nvPr>
            <p:ph type="body" sz="quarter" idx="16"/>
          </p:nvPr>
        </p:nvSpPr>
        <p:spPr>
          <a:xfrm>
            <a:off x="685800" y="1097309"/>
            <a:ext cx="10826496" cy="800219"/>
          </a:xfrm>
        </p:spPr>
        <p:txBody>
          <a:bodyPr/>
          <a:lstStyle/>
          <a:p>
            <a:r>
              <a:rPr lang="en-US" sz="1800" dirty="0"/>
              <a:t>Portal for ArcGIS allows users to integrate geographic data and easily create maps  and applications to share to others. </a:t>
            </a:r>
          </a:p>
          <a:p>
            <a:endParaRPr lang="en-US" dirty="0"/>
          </a:p>
        </p:txBody>
      </p:sp>
      <p:sp>
        <p:nvSpPr>
          <p:cNvPr id="9" name="Text Placeholder 8">
            <a:extLst>
              <a:ext uri="{FF2B5EF4-FFF2-40B4-BE49-F238E27FC236}">
                <a16:creationId xmlns:a16="http://schemas.microsoft.com/office/drawing/2014/main" id="{B210CDF1-9066-4412-952B-E4921E4E486A}"/>
              </a:ext>
            </a:extLst>
          </p:cNvPr>
          <p:cNvSpPr>
            <a:spLocks noGrp="1"/>
          </p:cNvSpPr>
          <p:nvPr>
            <p:ph type="body" sz="quarter" idx="20"/>
          </p:nvPr>
        </p:nvSpPr>
        <p:spPr/>
        <p:txBody>
          <a:bodyPr/>
          <a:lstStyle/>
          <a:p>
            <a:endParaRPr lang="en-US"/>
          </a:p>
        </p:txBody>
      </p:sp>
      <p:pic>
        <p:nvPicPr>
          <p:cNvPr id="10" name="Picture 9">
            <a:extLst>
              <a:ext uri="{FF2B5EF4-FFF2-40B4-BE49-F238E27FC236}">
                <a16:creationId xmlns:a16="http://schemas.microsoft.com/office/drawing/2014/main" id="{356F8585-97A7-4A80-A085-33FBDB4E8206}"/>
              </a:ext>
            </a:extLst>
          </p:cNvPr>
          <p:cNvPicPr>
            <a:picLocks noChangeAspect="1"/>
          </p:cNvPicPr>
          <p:nvPr/>
        </p:nvPicPr>
        <p:blipFill>
          <a:blip r:embed="rId3"/>
          <a:stretch>
            <a:fillRect/>
          </a:stretch>
        </p:blipFill>
        <p:spPr>
          <a:xfrm>
            <a:off x="679704" y="3354726"/>
            <a:ext cx="11001375" cy="2962275"/>
          </a:xfrm>
          <a:prstGeom prst="rect">
            <a:avLst/>
          </a:prstGeom>
        </p:spPr>
      </p:pic>
      <p:sp>
        <p:nvSpPr>
          <p:cNvPr id="11" name="Rectangle 10">
            <a:extLst>
              <a:ext uri="{FF2B5EF4-FFF2-40B4-BE49-F238E27FC236}">
                <a16:creationId xmlns:a16="http://schemas.microsoft.com/office/drawing/2014/main" id="{ADA8BFF4-0A45-4D89-950F-BD929F69892E}"/>
              </a:ext>
            </a:extLst>
          </p:cNvPr>
          <p:cNvSpPr/>
          <p:nvPr/>
        </p:nvSpPr>
        <p:spPr bwMode="auto">
          <a:xfrm>
            <a:off x="9343505" y="3119208"/>
            <a:ext cx="1596044" cy="951938"/>
          </a:xfrm>
          <a:prstGeom prst="rect">
            <a:avLst/>
          </a:prstGeom>
          <a:noFill/>
          <a:ln w="41275">
            <a:solidFill>
              <a:srgbClr val="3C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79387102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Portal for ArcGIS</a:t>
            </a:r>
          </a:p>
        </p:txBody>
      </p:sp>
      <p:sp>
        <p:nvSpPr>
          <p:cNvPr id="5" name="Content Placeholder 4">
            <a:extLst>
              <a:ext uri="{FF2B5EF4-FFF2-40B4-BE49-F238E27FC236}">
                <a16:creationId xmlns:a16="http://schemas.microsoft.com/office/drawing/2014/main" id="{3BDD443C-ED37-44B8-93D4-6DD17CE049D1}"/>
              </a:ext>
            </a:extLst>
          </p:cNvPr>
          <p:cNvSpPr>
            <a:spLocks noGrp="1"/>
          </p:cNvSpPr>
          <p:nvPr>
            <p:ph sz="quarter" idx="18"/>
          </p:nvPr>
        </p:nvSpPr>
        <p:spPr>
          <a:xfrm>
            <a:off x="679704" y="2785451"/>
            <a:ext cx="5181600" cy="3429000"/>
          </a:xfrm>
        </p:spPr>
        <p:txBody>
          <a:bodyPr/>
          <a:lstStyle/>
          <a:p>
            <a:pPr lvl="0"/>
            <a:r>
              <a:rPr lang="en-US" dirty="0"/>
              <a:t>Click “CREATE AN ACCOUNT”</a:t>
            </a:r>
          </a:p>
          <a:p>
            <a:pPr lvl="0"/>
            <a:r>
              <a:rPr lang="en-US" dirty="0"/>
              <a:t>Fill out the details</a:t>
            </a:r>
          </a:p>
          <a:p>
            <a:pPr lvl="0"/>
            <a:r>
              <a:rPr lang="en-US" dirty="0"/>
              <a:t>We will give you access to ArcGIS Pro through a named user account</a:t>
            </a:r>
          </a:p>
        </p:txBody>
      </p:sp>
      <p:sp>
        <p:nvSpPr>
          <p:cNvPr id="4" name="Text Placeholder 3">
            <a:extLst>
              <a:ext uri="{FF2B5EF4-FFF2-40B4-BE49-F238E27FC236}">
                <a16:creationId xmlns:a16="http://schemas.microsoft.com/office/drawing/2014/main" id="{25CDD7CF-E7D2-4A45-A168-CCF51DD517FB}"/>
              </a:ext>
            </a:extLst>
          </p:cNvPr>
          <p:cNvSpPr>
            <a:spLocks noGrp="1"/>
          </p:cNvSpPr>
          <p:nvPr>
            <p:ph type="body" sz="quarter" idx="16"/>
          </p:nvPr>
        </p:nvSpPr>
        <p:spPr>
          <a:xfrm>
            <a:off x="685800" y="1097309"/>
            <a:ext cx="10826496" cy="800219"/>
          </a:xfrm>
        </p:spPr>
        <p:txBody>
          <a:bodyPr/>
          <a:lstStyle/>
          <a:p>
            <a:r>
              <a:rPr lang="en-US" sz="1800" dirty="0"/>
              <a:t>By creating an account this will allow you to sign in to other applications across the ArcGIS Enterprise, such as ArcGIS Pro, and the ArcGIS API for Python</a:t>
            </a:r>
          </a:p>
          <a:p>
            <a:endParaRPr lang="en-US" dirty="0"/>
          </a:p>
        </p:txBody>
      </p:sp>
      <p:sp>
        <p:nvSpPr>
          <p:cNvPr id="6" name="Text Placeholder 5">
            <a:extLst>
              <a:ext uri="{FF2B5EF4-FFF2-40B4-BE49-F238E27FC236}">
                <a16:creationId xmlns:a16="http://schemas.microsoft.com/office/drawing/2014/main" id="{083C7B66-8495-4E43-BF6E-E6FD74AD144F}"/>
              </a:ext>
            </a:extLst>
          </p:cNvPr>
          <p:cNvSpPr>
            <a:spLocks noGrp="1"/>
          </p:cNvSpPr>
          <p:nvPr>
            <p:ph type="body" sz="quarter" idx="20"/>
          </p:nvPr>
        </p:nvSpPr>
        <p:spPr/>
        <p:txBody>
          <a:bodyPr/>
          <a:lstStyle/>
          <a:p>
            <a:endParaRPr lang="en-US"/>
          </a:p>
        </p:txBody>
      </p:sp>
      <p:pic>
        <p:nvPicPr>
          <p:cNvPr id="8" name="Picture 7">
            <a:extLst>
              <a:ext uri="{FF2B5EF4-FFF2-40B4-BE49-F238E27FC236}">
                <a16:creationId xmlns:a16="http://schemas.microsoft.com/office/drawing/2014/main" id="{5FA69DD9-59C8-4A43-BB68-E1BA1B6D056A}"/>
              </a:ext>
            </a:extLst>
          </p:cNvPr>
          <p:cNvPicPr>
            <a:picLocks noChangeAspect="1"/>
          </p:cNvPicPr>
          <p:nvPr/>
        </p:nvPicPr>
        <p:blipFill>
          <a:blip r:embed="rId2"/>
          <a:stretch>
            <a:fillRect/>
          </a:stretch>
        </p:blipFill>
        <p:spPr>
          <a:xfrm>
            <a:off x="7378136" y="2244436"/>
            <a:ext cx="4347138" cy="4214738"/>
          </a:xfrm>
          <a:prstGeom prst="rect">
            <a:avLst/>
          </a:prstGeom>
        </p:spPr>
      </p:pic>
      <p:pic>
        <p:nvPicPr>
          <p:cNvPr id="7" name="Picture 6">
            <a:extLst>
              <a:ext uri="{FF2B5EF4-FFF2-40B4-BE49-F238E27FC236}">
                <a16:creationId xmlns:a16="http://schemas.microsoft.com/office/drawing/2014/main" id="{6ACE35B7-3745-48C3-97AA-D47A34592681}"/>
              </a:ext>
            </a:extLst>
          </p:cNvPr>
          <p:cNvPicPr>
            <a:picLocks noChangeAspect="1"/>
          </p:cNvPicPr>
          <p:nvPr/>
        </p:nvPicPr>
        <p:blipFill rotWithShape="1">
          <a:blip r:embed="rId3"/>
          <a:srcRect l="8152" r="10571" b="14734"/>
          <a:stretch/>
        </p:blipFill>
        <p:spPr>
          <a:xfrm>
            <a:off x="5084296" y="1939880"/>
            <a:ext cx="2028305" cy="901501"/>
          </a:xfrm>
          <a:prstGeom prst="rect">
            <a:avLst/>
          </a:prstGeom>
        </p:spPr>
      </p:pic>
    </p:spTree>
    <p:extLst>
      <p:ext uri="{BB962C8B-B14F-4D97-AF65-F5344CB8AC3E}">
        <p14:creationId xmlns:p14="http://schemas.microsoft.com/office/powerpoint/2010/main" val="263688122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ArcGIS Pro</a:t>
            </a:r>
          </a:p>
        </p:txBody>
      </p:sp>
      <p:sp>
        <p:nvSpPr>
          <p:cNvPr id="5" name="Content Placeholder 4">
            <a:extLst>
              <a:ext uri="{FF2B5EF4-FFF2-40B4-BE49-F238E27FC236}">
                <a16:creationId xmlns:a16="http://schemas.microsoft.com/office/drawing/2014/main" id="{3BDD443C-ED37-44B8-93D4-6DD17CE049D1}"/>
              </a:ext>
            </a:extLst>
          </p:cNvPr>
          <p:cNvSpPr>
            <a:spLocks noGrp="1"/>
          </p:cNvSpPr>
          <p:nvPr>
            <p:ph sz="quarter" idx="18"/>
          </p:nvPr>
        </p:nvSpPr>
        <p:spPr>
          <a:xfrm>
            <a:off x="679704" y="2145549"/>
            <a:ext cx="3857105" cy="3429000"/>
          </a:xfrm>
        </p:spPr>
        <p:txBody>
          <a:bodyPr/>
          <a:lstStyle/>
          <a:p>
            <a:pPr lvl="0"/>
            <a:r>
              <a:rPr lang="en-US" dirty="0"/>
              <a:t>On the </a:t>
            </a:r>
            <a:r>
              <a:rPr lang="en-US" dirty="0" err="1"/>
              <a:t>HACKTheMachine</a:t>
            </a:r>
            <a:r>
              <a:rPr lang="en-US" dirty="0"/>
              <a:t> Geospatial Portal front page, download ArcGIS Pro</a:t>
            </a:r>
          </a:p>
          <a:p>
            <a:pPr lvl="0"/>
            <a:endParaRPr lang="en-US" dirty="0"/>
          </a:p>
          <a:p>
            <a:pPr lvl="0"/>
            <a:endParaRPr lang="en-US" dirty="0"/>
          </a:p>
        </p:txBody>
      </p:sp>
      <p:sp>
        <p:nvSpPr>
          <p:cNvPr id="4" name="Text Placeholder 3">
            <a:extLst>
              <a:ext uri="{FF2B5EF4-FFF2-40B4-BE49-F238E27FC236}">
                <a16:creationId xmlns:a16="http://schemas.microsoft.com/office/drawing/2014/main" id="{25CDD7CF-E7D2-4A45-A168-CCF51DD517FB}"/>
              </a:ext>
            </a:extLst>
          </p:cNvPr>
          <p:cNvSpPr>
            <a:spLocks noGrp="1"/>
          </p:cNvSpPr>
          <p:nvPr>
            <p:ph type="body" sz="quarter" idx="16"/>
          </p:nvPr>
        </p:nvSpPr>
        <p:spPr>
          <a:xfrm>
            <a:off x="685800" y="1097309"/>
            <a:ext cx="10826496" cy="523220"/>
          </a:xfrm>
        </p:spPr>
        <p:txBody>
          <a:bodyPr/>
          <a:lstStyle/>
          <a:p>
            <a:r>
              <a:rPr lang="en-US" sz="1800" dirty="0"/>
              <a:t>ArcGIS Pro is a full-featured software package to conduct Geographic Information System (GIS) </a:t>
            </a:r>
          </a:p>
          <a:p>
            <a:r>
              <a:rPr lang="en-US" dirty="0"/>
              <a:t> analysis and visualization</a:t>
            </a:r>
          </a:p>
        </p:txBody>
      </p:sp>
      <p:sp>
        <p:nvSpPr>
          <p:cNvPr id="6" name="Text Placeholder 5">
            <a:extLst>
              <a:ext uri="{FF2B5EF4-FFF2-40B4-BE49-F238E27FC236}">
                <a16:creationId xmlns:a16="http://schemas.microsoft.com/office/drawing/2014/main" id="{083C7B66-8495-4E43-BF6E-E6FD74AD144F}"/>
              </a:ext>
            </a:extLst>
          </p:cNvPr>
          <p:cNvSpPr>
            <a:spLocks noGrp="1"/>
          </p:cNvSpPr>
          <p:nvPr>
            <p:ph type="body" sz="quarter" idx="20"/>
          </p:nvPr>
        </p:nvSpPr>
        <p:spPr/>
        <p:txBody>
          <a:bodyPr/>
          <a:lstStyle/>
          <a:p>
            <a:endParaRPr lang="en-US"/>
          </a:p>
        </p:txBody>
      </p:sp>
      <p:pic>
        <p:nvPicPr>
          <p:cNvPr id="3" name="Picture 2">
            <a:extLst>
              <a:ext uri="{FF2B5EF4-FFF2-40B4-BE49-F238E27FC236}">
                <a16:creationId xmlns:a16="http://schemas.microsoft.com/office/drawing/2014/main" id="{AE3F107C-4FBF-4FB9-B22A-4959B2A308C9}"/>
              </a:ext>
            </a:extLst>
          </p:cNvPr>
          <p:cNvPicPr>
            <a:picLocks noChangeAspect="1"/>
          </p:cNvPicPr>
          <p:nvPr/>
        </p:nvPicPr>
        <p:blipFill>
          <a:blip r:embed="rId2"/>
          <a:stretch>
            <a:fillRect/>
          </a:stretch>
        </p:blipFill>
        <p:spPr>
          <a:xfrm>
            <a:off x="1030172" y="3413125"/>
            <a:ext cx="10220325" cy="2762250"/>
          </a:xfrm>
          <a:prstGeom prst="rect">
            <a:avLst/>
          </a:prstGeom>
        </p:spPr>
      </p:pic>
      <p:sp>
        <p:nvSpPr>
          <p:cNvPr id="7" name="Rectangle 6">
            <a:extLst>
              <a:ext uri="{FF2B5EF4-FFF2-40B4-BE49-F238E27FC236}">
                <a16:creationId xmlns:a16="http://schemas.microsoft.com/office/drawing/2014/main" id="{A1647ADB-305C-49B2-8E42-4BC9BFE73867}"/>
              </a:ext>
            </a:extLst>
          </p:cNvPr>
          <p:cNvSpPr/>
          <p:nvPr/>
        </p:nvSpPr>
        <p:spPr bwMode="auto">
          <a:xfrm>
            <a:off x="6059149" y="3258588"/>
            <a:ext cx="2253578" cy="2358195"/>
          </a:xfrm>
          <a:prstGeom prst="rect">
            <a:avLst/>
          </a:prstGeom>
          <a:noFill/>
          <a:ln w="41275">
            <a:solidFill>
              <a:srgbClr val="3C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70501245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5A24-2C82-4EEE-ADE2-833A63B963BD}"/>
              </a:ext>
            </a:extLst>
          </p:cNvPr>
          <p:cNvSpPr>
            <a:spLocks noGrp="1"/>
          </p:cNvSpPr>
          <p:nvPr>
            <p:ph type="title"/>
          </p:nvPr>
        </p:nvSpPr>
        <p:spPr/>
        <p:txBody>
          <a:bodyPr/>
          <a:lstStyle/>
          <a:p>
            <a:r>
              <a:rPr lang="en-US" dirty="0" err="1"/>
              <a:t>Github</a:t>
            </a:r>
            <a:endParaRPr lang="en-US" dirty="0"/>
          </a:p>
        </p:txBody>
      </p:sp>
      <p:sp>
        <p:nvSpPr>
          <p:cNvPr id="3" name="Content Placeholder 2">
            <a:extLst>
              <a:ext uri="{FF2B5EF4-FFF2-40B4-BE49-F238E27FC236}">
                <a16:creationId xmlns:a16="http://schemas.microsoft.com/office/drawing/2014/main" id="{357E37D7-4229-48A1-BD47-52356EE8E6C9}"/>
              </a:ext>
            </a:extLst>
          </p:cNvPr>
          <p:cNvSpPr>
            <a:spLocks noGrp="1"/>
          </p:cNvSpPr>
          <p:nvPr>
            <p:ph sz="quarter" idx="18"/>
          </p:nvPr>
        </p:nvSpPr>
        <p:spPr/>
        <p:txBody>
          <a:bodyPr/>
          <a:lstStyle/>
          <a:p>
            <a:r>
              <a:rPr lang="en-US" dirty="0">
                <a:hlinkClick r:id="rId2"/>
              </a:rPr>
              <a:t>https://github.com/FATHOM5/Seattle_Track_2</a:t>
            </a:r>
            <a:endParaRPr lang="en-US" dirty="0"/>
          </a:p>
          <a:p>
            <a:endParaRPr lang="en-US" dirty="0"/>
          </a:p>
        </p:txBody>
      </p:sp>
      <p:sp>
        <p:nvSpPr>
          <p:cNvPr id="4" name="Text Placeholder 3">
            <a:extLst>
              <a:ext uri="{FF2B5EF4-FFF2-40B4-BE49-F238E27FC236}">
                <a16:creationId xmlns:a16="http://schemas.microsoft.com/office/drawing/2014/main" id="{4845F69C-B41B-4C63-B80B-0B345A231FE5}"/>
              </a:ext>
            </a:extLst>
          </p:cNvPr>
          <p:cNvSpPr>
            <a:spLocks noGrp="1"/>
          </p:cNvSpPr>
          <p:nvPr>
            <p:ph type="body" sz="quarter" idx="16"/>
          </p:nvPr>
        </p:nvSpPr>
        <p:spPr>
          <a:xfrm>
            <a:off x="685800" y="1155867"/>
            <a:ext cx="10826496" cy="246221"/>
          </a:xfrm>
        </p:spPr>
        <p:txBody>
          <a:bodyPr/>
          <a:lstStyle/>
          <a:p>
            <a:r>
              <a:rPr lang="en-US" dirty="0"/>
              <a:t>Access to repo allows you to download ArcGIS Pro Tutorial Data	</a:t>
            </a:r>
          </a:p>
        </p:txBody>
      </p:sp>
      <p:sp>
        <p:nvSpPr>
          <p:cNvPr id="5" name="Text Placeholder 4">
            <a:extLst>
              <a:ext uri="{FF2B5EF4-FFF2-40B4-BE49-F238E27FC236}">
                <a16:creationId xmlns:a16="http://schemas.microsoft.com/office/drawing/2014/main" id="{33AFA55E-82F4-4FD6-A12C-9CDDC69B22C3}"/>
              </a:ext>
            </a:extLst>
          </p:cNvPr>
          <p:cNvSpPr>
            <a:spLocks noGrp="1"/>
          </p:cNvSpPr>
          <p:nvPr>
            <p:ph type="body" sz="quarter" idx="20"/>
          </p:nvPr>
        </p:nvSpPr>
        <p:spPr/>
        <p:txBody>
          <a:bodyPr/>
          <a:lstStyle/>
          <a:p>
            <a:endParaRPr lang="en-US"/>
          </a:p>
        </p:txBody>
      </p:sp>
      <p:pic>
        <p:nvPicPr>
          <p:cNvPr id="7" name="Picture 6">
            <a:extLst>
              <a:ext uri="{FF2B5EF4-FFF2-40B4-BE49-F238E27FC236}">
                <a16:creationId xmlns:a16="http://schemas.microsoft.com/office/drawing/2014/main" id="{C7559DE4-416B-4DDB-9E34-065B7C6DE2A7}"/>
              </a:ext>
            </a:extLst>
          </p:cNvPr>
          <p:cNvPicPr>
            <a:picLocks noChangeAspect="1"/>
          </p:cNvPicPr>
          <p:nvPr/>
        </p:nvPicPr>
        <p:blipFill>
          <a:blip r:embed="rId3"/>
          <a:stretch>
            <a:fillRect/>
          </a:stretch>
        </p:blipFill>
        <p:spPr>
          <a:xfrm>
            <a:off x="1290637" y="2532343"/>
            <a:ext cx="9610725" cy="2952750"/>
          </a:xfrm>
          <a:prstGeom prst="rect">
            <a:avLst/>
          </a:prstGeom>
        </p:spPr>
      </p:pic>
    </p:spTree>
    <p:extLst>
      <p:ext uri="{BB962C8B-B14F-4D97-AF65-F5344CB8AC3E}">
        <p14:creationId xmlns:p14="http://schemas.microsoft.com/office/powerpoint/2010/main" val="317490504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5A24-2C82-4EEE-ADE2-833A63B963BD}"/>
              </a:ext>
            </a:extLst>
          </p:cNvPr>
          <p:cNvSpPr>
            <a:spLocks noGrp="1"/>
          </p:cNvSpPr>
          <p:nvPr>
            <p:ph type="title"/>
          </p:nvPr>
        </p:nvSpPr>
        <p:spPr/>
        <p:txBody>
          <a:bodyPr/>
          <a:lstStyle/>
          <a:p>
            <a:r>
              <a:rPr lang="en-US" dirty="0"/>
              <a:t>ArcGIS Pro Tutorial Data</a:t>
            </a:r>
          </a:p>
        </p:txBody>
      </p:sp>
      <p:pic>
        <p:nvPicPr>
          <p:cNvPr id="6" name="Content Placeholder 5">
            <a:extLst>
              <a:ext uri="{FF2B5EF4-FFF2-40B4-BE49-F238E27FC236}">
                <a16:creationId xmlns:a16="http://schemas.microsoft.com/office/drawing/2014/main" id="{CB565CBD-337B-4A36-81B5-E79A1F2D0174}"/>
              </a:ext>
            </a:extLst>
          </p:cNvPr>
          <p:cNvPicPr>
            <a:picLocks noGrp="1" noChangeAspect="1"/>
          </p:cNvPicPr>
          <p:nvPr>
            <p:ph sz="quarter" idx="18"/>
          </p:nvPr>
        </p:nvPicPr>
        <p:blipFill>
          <a:blip r:embed="rId2"/>
          <a:stretch>
            <a:fillRect/>
          </a:stretch>
        </p:blipFill>
        <p:spPr>
          <a:xfrm>
            <a:off x="685800" y="1485083"/>
            <a:ext cx="2003335" cy="2914650"/>
          </a:xfrm>
          <a:prstGeom prst="rect">
            <a:avLst/>
          </a:prstGeom>
        </p:spPr>
      </p:pic>
      <p:sp>
        <p:nvSpPr>
          <p:cNvPr id="4" name="Text Placeholder 3">
            <a:extLst>
              <a:ext uri="{FF2B5EF4-FFF2-40B4-BE49-F238E27FC236}">
                <a16:creationId xmlns:a16="http://schemas.microsoft.com/office/drawing/2014/main" id="{4845F69C-B41B-4C63-B80B-0B345A231FE5}"/>
              </a:ext>
            </a:extLst>
          </p:cNvPr>
          <p:cNvSpPr>
            <a:spLocks noGrp="1"/>
          </p:cNvSpPr>
          <p:nvPr>
            <p:ph type="body" sz="quarter" idx="16"/>
          </p:nvPr>
        </p:nvSpPr>
        <p:spPr/>
        <p:txBody>
          <a:bodyPr/>
          <a:lstStyle/>
          <a:p>
            <a:r>
              <a:rPr lang="en-US" dirty="0"/>
              <a:t>Access to repo – ArcGIS Tutorials and Sample Data	</a:t>
            </a:r>
          </a:p>
        </p:txBody>
      </p:sp>
      <p:sp>
        <p:nvSpPr>
          <p:cNvPr id="5" name="Text Placeholder 4">
            <a:extLst>
              <a:ext uri="{FF2B5EF4-FFF2-40B4-BE49-F238E27FC236}">
                <a16:creationId xmlns:a16="http://schemas.microsoft.com/office/drawing/2014/main" id="{33AFA55E-82F4-4FD6-A12C-9CDDC69B22C3}"/>
              </a:ext>
            </a:extLst>
          </p:cNvPr>
          <p:cNvSpPr>
            <a:spLocks noGrp="1"/>
          </p:cNvSpPr>
          <p:nvPr>
            <p:ph type="body" sz="quarter" idx="20"/>
          </p:nvPr>
        </p:nvSpPr>
        <p:spPr/>
        <p:txBody>
          <a:bodyPr/>
          <a:lstStyle/>
          <a:p>
            <a:endParaRPr lang="en-US"/>
          </a:p>
        </p:txBody>
      </p:sp>
      <p:pic>
        <p:nvPicPr>
          <p:cNvPr id="8" name="Picture 7">
            <a:extLst>
              <a:ext uri="{FF2B5EF4-FFF2-40B4-BE49-F238E27FC236}">
                <a16:creationId xmlns:a16="http://schemas.microsoft.com/office/drawing/2014/main" id="{04D83F54-B9BB-4577-B01A-2773E31D4507}"/>
              </a:ext>
            </a:extLst>
          </p:cNvPr>
          <p:cNvPicPr>
            <a:picLocks noChangeAspect="1"/>
          </p:cNvPicPr>
          <p:nvPr/>
        </p:nvPicPr>
        <p:blipFill>
          <a:blip r:embed="rId3"/>
          <a:stretch>
            <a:fillRect/>
          </a:stretch>
        </p:blipFill>
        <p:spPr>
          <a:xfrm>
            <a:off x="3363005" y="2180355"/>
            <a:ext cx="3114675" cy="1333500"/>
          </a:xfrm>
          <a:prstGeom prst="rect">
            <a:avLst/>
          </a:prstGeom>
        </p:spPr>
      </p:pic>
      <p:pic>
        <p:nvPicPr>
          <p:cNvPr id="9" name="Picture 8">
            <a:extLst>
              <a:ext uri="{FF2B5EF4-FFF2-40B4-BE49-F238E27FC236}">
                <a16:creationId xmlns:a16="http://schemas.microsoft.com/office/drawing/2014/main" id="{3692B6B6-1364-41F3-8FD7-BC537DF26965}"/>
              </a:ext>
            </a:extLst>
          </p:cNvPr>
          <p:cNvPicPr>
            <a:picLocks noChangeAspect="1"/>
          </p:cNvPicPr>
          <p:nvPr/>
        </p:nvPicPr>
        <p:blipFill>
          <a:blip r:embed="rId4"/>
          <a:stretch>
            <a:fillRect/>
          </a:stretch>
        </p:blipFill>
        <p:spPr>
          <a:xfrm>
            <a:off x="7151550" y="2189880"/>
            <a:ext cx="2990850" cy="1323975"/>
          </a:xfrm>
          <a:prstGeom prst="rect">
            <a:avLst/>
          </a:prstGeom>
        </p:spPr>
      </p:pic>
      <p:pic>
        <p:nvPicPr>
          <p:cNvPr id="10" name="Picture 9">
            <a:extLst>
              <a:ext uri="{FF2B5EF4-FFF2-40B4-BE49-F238E27FC236}">
                <a16:creationId xmlns:a16="http://schemas.microsoft.com/office/drawing/2014/main" id="{67D24A9E-DC73-440D-8004-39EE08850569}"/>
              </a:ext>
            </a:extLst>
          </p:cNvPr>
          <p:cNvPicPr>
            <a:picLocks noChangeAspect="1"/>
          </p:cNvPicPr>
          <p:nvPr/>
        </p:nvPicPr>
        <p:blipFill>
          <a:blip r:embed="rId5"/>
          <a:stretch>
            <a:fillRect/>
          </a:stretch>
        </p:blipFill>
        <p:spPr>
          <a:xfrm>
            <a:off x="4789986" y="3930878"/>
            <a:ext cx="4362450" cy="2362200"/>
          </a:xfrm>
          <a:prstGeom prst="rect">
            <a:avLst/>
          </a:prstGeom>
        </p:spPr>
      </p:pic>
      <p:sp>
        <p:nvSpPr>
          <p:cNvPr id="13" name="Arrow: Right 12">
            <a:extLst>
              <a:ext uri="{FF2B5EF4-FFF2-40B4-BE49-F238E27FC236}">
                <a16:creationId xmlns:a16="http://schemas.microsoft.com/office/drawing/2014/main" id="{DAC030D2-62F8-4B25-86A0-A2EE965DDA07}"/>
              </a:ext>
            </a:extLst>
          </p:cNvPr>
          <p:cNvSpPr/>
          <p:nvPr/>
        </p:nvSpPr>
        <p:spPr bwMode="auto">
          <a:xfrm>
            <a:off x="2317977" y="2610911"/>
            <a:ext cx="1045028" cy="574639"/>
          </a:xfrm>
          <a:prstGeom prst="rightArrow">
            <a:avLst/>
          </a:prstGeom>
          <a:solidFill>
            <a:srgbClr val="3CFF00"/>
          </a:solidFill>
          <a:ln>
            <a:solidFill>
              <a:srgbClr val="3C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Arrow: Right 13">
            <a:extLst>
              <a:ext uri="{FF2B5EF4-FFF2-40B4-BE49-F238E27FC236}">
                <a16:creationId xmlns:a16="http://schemas.microsoft.com/office/drawing/2014/main" id="{01113806-9B29-47CF-A639-48D9106A7B12}"/>
              </a:ext>
            </a:extLst>
          </p:cNvPr>
          <p:cNvSpPr/>
          <p:nvPr/>
        </p:nvSpPr>
        <p:spPr bwMode="auto">
          <a:xfrm>
            <a:off x="6629036" y="2655088"/>
            <a:ext cx="1045028" cy="574639"/>
          </a:xfrm>
          <a:prstGeom prst="rightArrow">
            <a:avLst/>
          </a:prstGeom>
          <a:solidFill>
            <a:srgbClr val="3CFF00"/>
          </a:solidFill>
          <a:ln>
            <a:solidFill>
              <a:srgbClr val="3C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Arrow: Right 14">
            <a:extLst>
              <a:ext uri="{FF2B5EF4-FFF2-40B4-BE49-F238E27FC236}">
                <a16:creationId xmlns:a16="http://schemas.microsoft.com/office/drawing/2014/main" id="{275B9D05-380F-4FDC-BD35-72A4C22B5968}"/>
              </a:ext>
            </a:extLst>
          </p:cNvPr>
          <p:cNvSpPr/>
          <p:nvPr/>
        </p:nvSpPr>
        <p:spPr bwMode="auto">
          <a:xfrm rot="8182527">
            <a:off x="7135097" y="3382817"/>
            <a:ext cx="1045028" cy="574639"/>
          </a:xfrm>
          <a:prstGeom prst="rightArrow">
            <a:avLst/>
          </a:prstGeom>
          <a:solidFill>
            <a:srgbClr val="3CFF00"/>
          </a:solidFill>
          <a:ln>
            <a:solidFill>
              <a:srgbClr val="3C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13584991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28925-72CB-4337-A21F-EC82D215DF43}"/>
              </a:ext>
            </a:extLst>
          </p:cNvPr>
          <p:cNvSpPr>
            <a:spLocks noGrp="1"/>
          </p:cNvSpPr>
          <p:nvPr>
            <p:ph type="title"/>
          </p:nvPr>
        </p:nvSpPr>
        <p:spPr/>
        <p:txBody>
          <a:bodyPr/>
          <a:lstStyle/>
          <a:p>
            <a:r>
              <a:rPr lang="en-US" dirty="0"/>
              <a:t>ArcGIS Pro Tutorial Data</a:t>
            </a:r>
          </a:p>
        </p:txBody>
      </p:sp>
      <p:sp>
        <p:nvSpPr>
          <p:cNvPr id="7" name="Content Placeholder 6">
            <a:extLst>
              <a:ext uri="{FF2B5EF4-FFF2-40B4-BE49-F238E27FC236}">
                <a16:creationId xmlns:a16="http://schemas.microsoft.com/office/drawing/2014/main" id="{A778ED14-02B4-4A2A-A26D-5BCE806EF792}"/>
              </a:ext>
            </a:extLst>
          </p:cNvPr>
          <p:cNvSpPr>
            <a:spLocks noGrp="1"/>
          </p:cNvSpPr>
          <p:nvPr>
            <p:ph sz="quarter" idx="10"/>
          </p:nvPr>
        </p:nvSpPr>
        <p:spPr>
          <a:xfrm>
            <a:off x="914400" y="1558977"/>
            <a:ext cx="10369296" cy="1304144"/>
          </a:xfrm>
        </p:spPr>
        <p:txBody>
          <a:bodyPr/>
          <a:lstStyle/>
          <a:p>
            <a:r>
              <a:rPr lang="en-US" dirty="0">
                <a:hlinkClick r:id="rId2"/>
              </a:rPr>
              <a:t>ArcGIS Pro Quick Start</a:t>
            </a:r>
            <a:endParaRPr lang="en-US" dirty="0"/>
          </a:p>
          <a:p>
            <a:r>
              <a:rPr lang="en-US" dirty="0"/>
              <a:t>Introducing ArcGIS Pro</a:t>
            </a:r>
          </a:p>
          <a:p>
            <a:pPr lvl="1"/>
            <a:r>
              <a:rPr lang="en-US" dirty="0">
                <a:hlinkClick r:id="rId3"/>
              </a:rPr>
              <a:t>Introducing ArcGIS Pro Tutorial Data</a:t>
            </a:r>
            <a:endParaRPr lang="en-US" dirty="0"/>
          </a:p>
          <a:p>
            <a:r>
              <a:rPr lang="en-US" dirty="0"/>
              <a:t>Use Geoprocessing Tools</a:t>
            </a:r>
          </a:p>
          <a:p>
            <a:pPr lvl="1"/>
            <a:r>
              <a:rPr lang="en-US" dirty="0">
                <a:hlinkClick r:id="rId4"/>
              </a:rPr>
              <a:t>Use Geoprocessing Tools Tutorial Data</a:t>
            </a:r>
            <a:endParaRPr lang="en-US" dirty="0"/>
          </a:p>
          <a:p>
            <a:r>
              <a:rPr lang="en-US" dirty="0"/>
              <a:t>Make a Geoprocessing Model</a:t>
            </a:r>
          </a:p>
          <a:p>
            <a:pPr lvl="1"/>
            <a:r>
              <a:rPr lang="en-US" dirty="0">
                <a:hlinkClick r:id="rId5"/>
              </a:rPr>
              <a:t>Make a Geoprocessing Model</a:t>
            </a:r>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D345556A-1752-4569-8A57-8BFD36680FBA}"/>
              </a:ext>
            </a:extLst>
          </p:cNvPr>
          <p:cNvPicPr>
            <a:picLocks noChangeAspect="1"/>
          </p:cNvPicPr>
          <p:nvPr/>
        </p:nvPicPr>
        <p:blipFill>
          <a:blip r:embed="rId6"/>
          <a:stretch>
            <a:fillRect/>
          </a:stretch>
        </p:blipFill>
        <p:spPr>
          <a:xfrm>
            <a:off x="5077768" y="4230849"/>
            <a:ext cx="6629400" cy="1752600"/>
          </a:xfrm>
          <a:prstGeom prst="rect">
            <a:avLst/>
          </a:prstGeom>
        </p:spPr>
      </p:pic>
      <p:pic>
        <p:nvPicPr>
          <p:cNvPr id="4" name="Picture 3">
            <a:extLst>
              <a:ext uri="{FF2B5EF4-FFF2-40B4-BE49-F238E27FC236}">
                <a16:creationId xmlns:a16="http://schemas.microsoft.com/office/drawing/2014/main" id="{F5C3D511-FCF9-4316-AAD1-9689EF18483C}"/>
              </a:ext>
            </a:extLst>
          </p:cNvPr>
          <p:cNvPicPr>
            <a:picLocks noChangeAspect="1"/>
          </p:cNvPicPr>
          <p:nvPr/>
        </p:nvPicPr>
        <p:blipFill>
          <a:blip r:embed="rId7"/>
          <a:stretch>
            <a:fillRect/>
          </a:stretch>
        </p:blipFill>
        <p:spPr>
          <a:xfrm>
            <a:off x="8017389" y="384268"/>
            <a:ext cx="3260211" cy="2900389"/>
          </a:xfrm>
          <a:prstGeom prst="rect">
            <a:avLst/>
          </a:prstGeom>
        </p:spPr>
      </p:pic>
    </p:spTree>
    <p:extLst>
      <p:ext uri="{BB962C8B-B14F-4D97-AF65-F5344CB8AC3E}">
        <p14:creationId xmlns:p14="http://schemas.microsoft.com/office/powerpoint/2010/main" val="3475139768"/>
      </p:ext>
    </p:extLst>
  </p:cSld>
  <p:clrMapOvr>
    <a:masterClrMapping/>
  </p:clrMapOvr>
  <p:transition spd="med">
    <p:fade/>
  </p:transition>
</p:sld>
</file>

<file path=ppt/theme/theme1.xml><?xml version="1.0" encoding="utf-8"?>
<a:theme xmlns:a="http://schemas.openxmlformats.org/drawingml/2006/main" name="Esri EUCOM-AFRICOM DIUG Template">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2.xml><?xml version="1.0" encoding="utf-8"?>
<a:theme xmlns:a="http://schemas.openxmlformats.org/drawingml/2006/main" name="1_Esri EUCOM-AFRICOM DIUG Template">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3.xml><?xml version="1.0" encoding="utf-8"?>
<a:theme xmlns:a="http://schemas.openxmlformats.org/drawingml/2006/main" name="1_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Avenir Next LT Pro">
      <a:majorFont>
        <a:latin typeface="AvenirNext LT Pro Light"/>
        <a:ea typeface=""/>
        <a:cs typeface=""/>
      </a:majorFont>
      <a:minorFont>
        <a:latin typeface="AvenirNext LT Pro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4.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Graphic_ppt_backgrounds_2017.potx" id="{3B36B9BC-7734-4769-B0DC-CB415AEE87F4}" vid="{89C67B0C-0CEC-47B3-9FF7-0F8F74AEAE9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ct:contentTypeSchema xmlns:ct="http://schemas.microsoft.com/office/2006/metadata/contentType" xmlns:ma="http://schemas.microsoft.com/office/2006/metadata/properties/metaAttributes" ct:_="" ma:_="" ma:contentTypeName="Document" ma:contentTypeID="0x010100AA98D26B3FE47540B846DEE04C6C189E" ma:contentTypeVersion="3" ma:contentTypeDescription="Create a new document." ma:contentTypeScope="" ma:versionID="a7de433f1650f1652c98ccbdfacec4b3">
  <xsd:schema xmlns:xsd="http://www.w3.org/2001/XMLSchema" xmlns:xs="http://www.w3.org/2001/XMLSchema" xmlns:p="http://schemas.microsoft.com/office/2006/metadata/properties" targetNamespace="http://schemas.microsoft.com/office/2006/metadata/properties" ma:root="true" ma:fieldsID="cf7914bddd9b68a34ec1b2f13fddefd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p:properties xmlns:p="http://schemas.microsoft.com/office/2006/metadata/properties" xmlns:xsi="http://www.w3.org/2001/XMLSchema-instance" xmlns:pc="http://schemas.microsoft.com/office/infopath/2007/PartnerControls">
  <documentManagement/>
</p:properties>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10.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11.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12.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13.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14.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15.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16.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18.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19.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20.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21.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22.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23.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24.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25.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6.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27.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28.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29.xml><?xml version="1.0" encoding="utf-8"?>
<ds:datastoreItem xmlns:ds="http://schemas.openxmlformats.org/officeDocument/2006/customXml" ds:itemID="{A1C470D9-ADB8-4CF2-8485-E90F803482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30.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31.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32.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3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4.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35.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36.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37.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38.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39.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4.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0.xml><?xml version="1.0" encoding="utf-8"?>
<ds:datastoreItem xmlns:ds="http://schemas.openxmlformats.org/officeDocument/2006/customXml" ds:itemID="{81E133DB-697E-4C10-B192-8899027B1E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41.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42.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43.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44.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45.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5.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6.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7.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8.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9.xml><?xml version="1.0" encoding="utf-8"?>
<ds:datastoreItem xmlns:ds="http://schemas.openxmlformats.org/officeDocument/2006/customXml" ds:itemID="{D6F15B81-7660-4E9F-B613-8AA4F84B6DA3}">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607</Words>
  <Application>Microsoft Office PowerPoint</Application>
  <PresentationFormat>Widescreen</PresentationFormat>
  <Paragraphs>133</Paragraphs>
  <Slides>19</Slides>
  <Notes>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19</vt:i4>
      </vt:variant>
    </vt:vector>
  </HeadingPairs>
  <TitlesOfParts>
    <vt:vector size="29" baseType="lpstr">
      <vt:lpstr>ＭＳ Ｐゴシック</vt:lpstr>
      <vt:lpstr>Arial</vt:lpstr>
      <vt:lpstr>AvenirNext LT Pro Light</vt:lpstr>
      <vt:lpstr>AvenirNext LT Pro Regular</vt:lpstr>
      <vt:lpstr>Calibri</vt:lpstr>
      <vt:lpstr>Lucida Grande</vt:lpstr>
      <vt:lpstr>Esri EUCOM-AFRICOM DIUG Template</vt:lpstr>
      <vt:lpstr>1_Esri EUCOM-AFRICOM DIUG Template</vt:lpstr>
      <vt:lpstr>1_Esri_Corporate_Template-Dark</vt:lpstr>
      <vt:lpstr>Esri_Corporate_Template-Dark</vt:lpstr>
      <vt:lpstr> ArcGIS Pro Overview  John Fry Parker Hornstein</vt:lpstr>
      <vt:lpstr>Agenda</vt:lpstr>
      <vt:lpstr>Overview</vt:lpstr>
      <vt:lpstr>Portal for ArcGIS</vt:lpstr>
      <vt:lpstr>Portal for ArcGIS</vt:lpstr>
      <vt:lpstr>ArcGIS Pro</vt:lpstr>
      <vt:lpstr>Github</vt:lpstr>
      <vt:lpstr>ArcGIS Pro Tutorial Data</vt:lpstr>
      <vt:lpstr>ArcGIS Pro Tutorial Data</vt:lpstr>
      <vt:lpstr>PowerPoint Presentation</vt:lpstr>
      <vt:lpstr>ArcGIS Pro</vt:lpstr>
      <vt:lpstr>What is ArcGIS Pro?</vt:lpstr>
      <vt:lpstr>ArcGIS Pro Integrates with ArcGIS Enterprise</vt:lpstr>
      <vt:lpstr>PowerPoint Presentation</vt:lpstr>
      <vt:lpstr>Analysis Capabilities with GeoAnalytics</vt:lpstr>
      <vt:lpstr>Spatial Statistics </vt:lpstr>
      <vt:lpstr>Track 2 Challenges – Spatial Questions</vt:lpstr>
      <vt:lpstr>Demo  ArcGIS Pro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2017-03-14T19:48:56Z</dcterms:created>
  <dcterms:modified xsi:type="dcterms:W3CDTF">2018-09-21T17:35:33Z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0x010100AA98D26B3FE47540B846DEE04C6C189E</vt:lpwstr>
  </property>
</Properties>
</file>